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authors.xml" ContentType="application/vnd.ms-powerpoint.authors+xml"/>
  <Override PartName="/ppt/slideLayouts/slideLayout4.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Override PartName="/ppt/notesSlides/notesSlide4.xml" ContentType="application/vnd.openxmlformats-officedocument.presentationml.notesSlide+xml"/>
  <Override PartName="/ppt/slides/slide2.xml" ContentType="application/vnd.openxmlformats-officedocument.presentationml.slide+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3.xml" ContentType="application/vnd.openxmlformats-officedocument.presentationml.notesSlide+xml"/>
  <Override PartName="/ppt/slides/slide5.xml" ContentType="application/vnd.openxmlformats-officedocument.presentationml.slide+xml"/>
  <Override PartName="/ppt/notesSlides/notesSlide8.xml" ContentType="application/vnd.openxmlformats-officedocument.presentationml.notesSlide+xml"/>
  <Override PartName="/ppt/slides/slide8.xml" ContentType="application/vnd.openxmlformats-officedocument.presentationml.slide+xml"/>
  <Override PartName="/ppt/slideLayouts/slideLayout3.xml" ContentType="application/vnd.openxmlformats-officedocument.presentationml.slideLayout+xml"/>
  <Override PartName="/ppt/notesSlides/notesSlide10.xml" ContentType="application/vnd.openxmlformats-officedocument.presentationml.notesSlide+xml"/>
  <Override PartName="/ppt/notesMasters/notesMaster1.xml" ContentType="application/vnd.openxmlformats-officedocument.presentationml.notesMaster+xml"/>
  <Override PartName="/ppt/viewProps.xml" ContentType="application/vnd.openxmlformats-officedocument.presentationml.viewProps+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notesSlides/notesSlide9.xml" ContentType="application/vnd.openxmlformats-officedocument.presentationml.notesSlide+xml"/>
  <Override PartName="/ppt/slideLayouts/slideLayout8.xml" ContentType="application/vnd.openxmlformats-officedocument.presentationml.slideLayout+xml"/>
  <Override PartName="/ppt/presProps.xml" ContentType="application/vnd.openxmlformats-officedocument.presentationml.presPro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s/slide10.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66" r:id="rId3"/>
    <p:sldId id="257" r:id="rId4"/>
    <p:sldId id="267" r:id="rId5"/>
    <p:sldId id="258" r:id="rId6"/>
    <p:sldId id="262" r:id="rId7"/>
    <p:sldId id="263" r:id="rId8"/>
    <p:sldId id="264" r:id="rId9"/>
    <p:sldId id="265" r:id="rId10"/>
    <p:sldId id="26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A74300-20A5-1FC9-B654-2CBC31BE23D6}" name="Harshita Prasad (Student)" initials="HP(" userId="S::hprasad1@sundevils.asu.edu::ede4c469-d7cd-4c51-9679-f5466b2d857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C00"/>
    <a:srgbClr val="DDF4FF"/>
    <a:srgbClr val="C0C9D8"/>
    <a:srgbClr val="617891"/>
    <a:srgbClr val="00205B"/>
    <a:srgbClr val="1122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49"/>
    <p:restoredTop sz="88356"/>
  </p:normalViewPr>
  <p:slideViewPr>
    <p:cSldViewPr snapToGrid="0">
      <p:cViewPr varScale="1">
        <p:scale>
          <a:sx n="110" d="100"/>
          <a:sy n="110" d="100"/>
        </p:scale>
        <p:origin x="954" y="102"/>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8/10/relationships/authors" Target="authors.xml"/><Relationship Id="rId2" Type="http://schemas.openxmlformats.org/officeDocument/2006/relationships/slide" Target="slides/slide1.xml"/><Relationship Id="rId16" Type="http://schemas.openxmlformats.org/officeDocument/2006/relationships/tableStyles" Target="tableStyles.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0B4B70-BDC3-D342-BEA9-3218DD7E619D}" type="doc">
      <dgm:prSet loTypeId="urn:microsoft.com/office/officeart/2008/layout/HorizontalMultiLevelHierarchy" loCatId="" qsTypeId="urn:microsoft.com/office/officeart/2005/8/quickstyle/3d1" qsCatId="3D" csTypeId="urn:microsoft.com/office/officeart/2005/8/colors/accent4_3" csCatId="accent4" phldr="1"/>
      <dgm:spPr/>
      <dgm:t>
        <a:bodyPr/>
        <a:lstStyle/>
        <a:p>
          <a:endParaRPr lang="en-US"/>
        </a:p>
      </dgm:t>
    </dgm:pt>
    <dgm:pt modelId="{A2BAFB44-2BA8-3141-90D0-06738E88C11C}">
      <dgm:prSet phldrT="[Text]" custT="1"/>
      <dgm:spPr>
        <a:solidFill>
          <a:srgbClr val="DDF4FF"/>
        </a:solidFill>
      </dgm:spPr>
      <dgm:t>
        <a:bodyPr/>
        <a:lstStyle/>
        <a:p>
          <a:r>
            <a:rPr lang="en-US" sz="2400" u="sng" dirty="0">
              <a:solidFill>
                <a:schemeClr val="tx1"/>
              </a:solidFill>
              <a:latin typeface="Helvetica" pitchFamily="2" charset="0"/>
            </a:rPr>
            <a:t>Infrared Imager</a:t>
          </a:r>
        </a:p>
        <a:p>
          <a:r>
            <a:rPr lang="en-US" sz="2400" dirty="0">
              <a:solidFill>
                <a:schemeClr val="tx1"/>
              </a:solidFill>
              <a:latin typeface="Helvetica" pitchFamily="2" charset="0"/>
              <a:cs typeface="Times New Roman" panose="02020603050405020304" pitchFamily="18" charset="0"/>
            </a:rPr>
            <a:t>Analyze infrared imager data to document aurora.</a:t>
          </a:r>
          <a:r>
            <a:rPr lang="en-US" sz="2400" baseline="30000" dirty="0">
              <a:solidFill>
                <a:schemeClr val="tx1"/>
              </a:solidFill>
              <a:latin typeface="Helvetica" pitchFamily="2" charset="0"/>
              <a:cs typeface="Times New Roman" panose="02020603050405020304" pitchFamily="18" charset="0"/>
            </a:rPr>
            <a:t>1</a:t>
          </a:r>
          <a:endParaRPr lang="en-US" sz="2400" dirty="0">
            <a:solidFill>
              <a:schemeClr val="tx1"/>
            </a:solidFill>
            <a:latin typeface="Helvetica" pitchFamily="2" charset="0"/>
          </a:endParaRPr>
        </a:p>
      </dgm:t>
    </dgm:pt>
    <dgm:pt modelId="{06E50DB4-1E41-9540-AA4F-528FFDFD64EA}" type="parTrans" cxnId="{18B677A3-5932-1342-8BB3-A13A415EBD72}">
      <dgm:prSet/>
      <dgm:spPr/>
      <dgm:t>
        <a:bodyPr/>
        <a:lstStyle/>
        <a:p>
          <a:endParaRPr lang="en-US"/>
        </a:p>
      </dgm:t>
    </dgm:pt>
    <dgm:pt modelId="{C9621AD5-7DB1-6B43-8D7C-C505E247BD28}" type="sibTrans" cxnId="{18B677A3-5932-1342-8BB3-A13A415EBD72}">
      <dgm:prSet/>
      <dgm:spPr/>
      <dgm:t>
        <a:bodyPr/>
        <a:lstStyle/>
        <a:p>
          <a:endParaRPr lang="en-US"/>
        </a:p>
      </dgm:t>
    </dgm:pt>
    <dgm:pt modelId="{4CCDFA8B-9A98-2F41-BEB7-F0581EEDA9A7}">
      <dgm:prSet phldrT="[Text]" custT="1"/>
      <dgm:spPr>
        <a:solidFill>
          <a:srgbClr val="DDF4FF"/>
        </a:solidFill>
      </dgm:spPr>
      <dgm:t>
        <a:bodyPr/>
        <a:lstStyle/>
        <a:p>
          <a:r>
            <a:rPr lang="en-US" sz="2400" u="sng" dirty="0">
              <a:solidFill>
                <a:schemeClr val="tx1"/>
              </a:solidFill>
              <a:latin typeface="Helvetica" pitchFamily="2" charset="0"/>
            </a:rPr>
            <a:t>Magnetometer</a:t>
          </a:r>
        </a:p>
        <a:p>
          <a:r>
            <a:rPr lang="en-US" sz="2400" dirty="0">
              <a:solidFill>
                <a:schemeClr val="tx1"/>
              </a:solidFill>
              <a:latin typeface="Helvetica" pitchFamily="2" charset="0"/>
            </a:rPr>
            <a:t>Read magnetometer plots from public</a:t>
          </a:r>
          <a:r>
            <a:rPr lang="en-US" sz="2400" dirty="0">
              <a:solidFill>
                <a:schemeClr val="tx1"/>
              </a:solidFill>
              <a:latin typeface="Helvetica" pitchFamily="2" charset="0"/>
              <a:cs typeface="Times New Roman" panose="02020603050405020304" pitchFamily="18" charset="0"/>
            </a:rPr>
            <a:t> database (magnetic north orientation).</a:t>
          </a:r>
          <a:endParaRPr lang="en-US" sz="2400" dirty="0">
            <a:solidFill>
              <a:schemeClr val="tx1"/>
            </a:solidFill>
            <a:latin typeface="Helvetica" pitchFamily="2" charset="0"/>
          </a:endParaRPr>
        </a:p>
      </dgm:t>
    </dgm:pt>
    <dgm:pt modelId="{213DC158-2C54-6F4B-9937-B57EE10B566F}" type="parTrans" cxnId="{A535C3F6-5689-3042-8BD0-FE8EB3292351}">
      <dgm:prSet/>
      <dgm:spPr/>
      <dgm:t>
        <a:bodyPr/>
        <a:lstStyle/>
        <a:p>
          <a:endParaRPr lang="en-US"/>
        </a:p>
      </dgm:t>
    </dgm:pt>
    <dgm:pt modelId="{96DA4F6D-00D4-C04F-B5F4-E59F189AEE84}" type="sibTrans" cxnId="{A535C3F6-5689-3042-8BD0-FE8EB3292351}">
      <dgm:prSet/>
      <dgm:spPr/>
      <dgm:t>
        <a:bodyPr/>
        <a:lstStyle/>
        <a:p>
          <a:endParaRPr lang="en-US"/>
        </a:p>
      </dgm:t>
    </dgm:pt>
    <dgm:pt modelId="{7CFD4259-E729-9D47-A63E-20D9017EFC74}">
      <dgm:prSet phldrT="[Text]" custT="1"/>
      <dgm:spPr>
        <a:solidFill>
          <a:srgbClr val="DDF4FF"/>
        </a:solidFill>
      </dgm:spPr>
      <dgm:t>
        <a:bodyPr/>
        <a:lstStyle/>
        <a:p>
          <a:r>
            <a:rPr lang="en-US" sz="2400" u="sng" dirty="0">
              <a:solidFill>
                <a:schemeClr val="tx1"/>
              </a:solidFill>
              <a:latin typeface="Helvetica" pitchFamily="2" charset="0"/>
            </a:rPr>
            <a:t>Incoherent Scatter Radar</a:t>
          </a:r>
        </a:p>
        <a:p>
          <a:r>
            <a:rPr lang="en-US" sz="2400" dirty="0">
              <a:solidFill>
                <a:schemeClr val="tx1"/>
              </a:solidFill>
              <a:latin typeface="Helvetica" pitchFamily="2" charset="0"/>
            </a:rPr>
            <a:t>Categorize ISR plot data </a:t>
          </a:r>
          <a:r>
            <a:rPr lang="en-US" sz="2400" dirty="0">
              <a:solidFill>
                <a:schemeClr val="tx1"/>
              </a:solidFill>
              <a:latin typeface="Helvetica" pitchFamily="2" charset="0"/>
              <a:cs typeface="Times New Roman" panose="02020603050405020304" pitchFamily="18" charset="0"/>
            </a:rPr>
            <a:t>using the classification scheme to document electron density (</a:t>
          </a:r>
          <a:r>
            <a:rPr lang="en-US" sz="2400" i="1" dirty="0">
              <a:solidFill>
                <a:schemeClr val="tx1"/>
              </a:solidFill>
              <a:latin typeface="Helvetica" pitchFamily="2" charset="0"/>
              <a:cs typeface="Times New Roman" panose="02020603050405020304" pitchFamily="18" charset="0"/>
            </a:rPr>
            <a:t>n</a:t>
          </a:r>
          <a:r>
            <a:rPr lang="en-US" sz="2400" i="1" baseline="-25000" dirty="0">
              <a:solidFill>
                <a:schemeClr val="tx1"/>
              </a:solidFill>
              <a:latin typeface="Helvetica" pitchFamily="2" charset="0"/>
              <a:cs typeface="Times New Roman" panose="02020603050405020304" pitchFamily="18" charset="0"/>
            </a:rPr>
            <a:t>e</a:t>
          </a:r>
          <a:r>
            <a:rPr lang="en-US" sz="2400" dirty="0">
              <a:solidFill>
                <a:schemeClr val="tx1"/>
              </a:solidFill>
              <a:latin typeface="Helvetica" pitchFamily="2" charset="0"/>
              <a:cs typeface="Times New Roman" panose="02020603050405020304" pitchFamily="18" charset="0"/>
            </a:rPr>
            <a:t>). </a:t>
          </a:r>
          <a:endParaRPr lang="en-US" sz="2400" dirty="0">
            <a:solidFill>
              <a:schemeClr val="tx1"/>
            </a:solidFill>
            <a:latin typeface="Helvetica" pitchFamily="2" charset="0"/>
          </a:endParaRPr>
        </a:p>
      </dgm:t>
    </dgm:pt>
    <dgm:pt modelId="{14E29428-0A6B-4E41-B83C-2F37F212B801}" type="parTrans" cxnId="{D585CA83-54BF-434F-98AF-E6EF8D3BC4C9}">
      <dgm:prSet/>
      <dgm:spPr/>
      <dgm:t>
        <a:bodyPr/>
        <a:lstStyle/>
        <a:p>
          <a:endParaRPr lang="en-US"/>
        </a:p>
      </dgm:t>
    </dgm:pt>
    <dgm:pt modelId="{E0AA6BD0-CCB4-234B-B6CE-5FAC020F3D62}" type="sibTrans" cxnId="{D585CA83-54BF-434F-98AF-E6EF8D3BC4C9}">
      <dgm:prSet/>
      <dgm:spPr/>
      <dgm:t>
        <a:bodyPr/>
        <a:lstStyle/>
        <a:p>
          <a:endParaRPr lang="en-US"/>
        </a:p>
      </dgm:t>
    </dgm:pt>
    <dgm:pt modelId="{6D4220CD-73EE-574B-A0E8-5D0B171E74A8}">
      <dgm:prSet phldrT="[Text]" custT="1"/>
      <dgm:spPr>
        <a:solidFill>
          <a:srgbClr val="DDF4FF"/>
        </a:solidFill>
      </dgm:spPr>
      <dgm:t>
        <a:bodyPr/>
        <a:lstStyle/>
        <a:p>
          <a:r>
            <a:rPr lang="en-US" sz="2400" dirty="0">
              <a:solidFill>
                <a:schemeClr val="tx1"/>
              </a:solidFill>
              <a:latin typeface="Helvetica" pitchFamily="2" charset="0"/>
            </a:rPr>
            <a:t>Instruments to detect aurora </a:t>
          </a:r>
        </a:p>
        <a:p>
          <a:r>
            <a:rPr lang="en-US" sz="2400" dirty="0">
              <a:solidFill>
                <a:schemeClr val="tx1"/>
              </a:solidFill>
              <a:latin typeface="Helvetica" pitchFamily="2" charset="0"/>
            </a:rPr>
            <a:t>or its signatures</a:t>
          </a:r>
        </a:p>
      </dgm:t>
    </dgm:pt>
    <dgm:pt modelId="{273FCE42-3144-CF44-AF93-B72647EF8357}" type="sibTrans" cxnId="{948BC79F-94F6-104E-BB5B-3A36B437120D}">
      <dgm:prSet/>
      <dgm:spPr/>
      <dgm:t>
        <a:bodyPr/>
        <a:lstStyle/>
        <a:p>
          <a:endParaRPr lang="en-US"/>
        </a:p>
      </dgm:t>
    </dgm:pt>
    <dgm:pt modelId="{DC93B1E8-2CA8-5845-AF6C-83FDDE5B3E13}" type="parTrans" cxnId="{948BC79F-94F6-104E-BB5B-3A36B437120D}">
      <dgm:prSet/>
      <dgm:spPr/>
      <dgm:t>
        <a:bodyPr/>
        <a:lstStyle/>
        <a:p>
          <a:endParaRPr lang="en-US"/>
        </a:p>
      </dgm:t>
    </dgm:pt>
    <dgm:pt modelId="{F10D4D5E-EC9A-6343-81FB-65F9537788E7}" type="pres">
      <dgm:prSet presAssocID="{350B4B70-BDC3-D342-BEA9-3218DD7E619D}" presName="Name0" presStyleCnt="0">
        <dgm:presLayoutVars>
          <dgm:chPref val="1"/>
          <dgm:dir/>
          <dgm:animOne val="branch"/>
          <dgm:animLvl val="lvl"/>
          <dgm:resizeHandles val="exact"/>
        </dgm:presLayoutVars>
      </dgm:prSet>
      <dgm:spPr/>
    </dgm:pt>
    <dgm:pt modelId="{E6D29454-BD82-354F-B243-90C1DCDF5216}" type="pres">
      <dgm:prSet presAssocID="{6D4220CD-73EE-574B-A0E8-5D0B171E74A8}" presName="root1" presStyleCnt="0"/>
      <dgm:spPr/>
    </dgm:pt>
    <dgm:pt modelId="{C5558706-0438-6D45-ADD9-7ED25CC5A130}" type="pres">
      <dgm:prSet presAssocID="{6D4220CD-73EE-574B-A0E8-5D0B171E74A8}" presName="LevelOneTextNode" presStyleLbl="node0" presStyleIdx="0" presStyleCnt="1" custScaleX="66292">
        <dgm:presLayoutVars>
          <dgm:chPref val="3"/>
        </dgm:presLayoutVars>
      </dgm:prSet>
      <dgm:spPr/>
    </dgm:pt>
    <dgm:pt modelId="{282A395F-EB2F-174A-B344-FEA9390247F0}" type="pres">
      <dgm:prSet presAssocID="{6D4220CD-73EE-574B-A0E8-5D0B171E74A8}" presName="level2hierChild" presStyleCnt="0"/>
      <dgm:spPr/>
    </dgm:pt>
    <dgm:pt modelId="{AA8B05EE-369C-A14C-93C6-2F40E64AC7C5}" type="pres">
      <dgm:prSet presAssocID="{06E50DB4-1E41-9540-AA4F-528FFDFD64EA}" presName="conn2-1" presStyleLbl="parChTrans1D2" presStyleIdx="0" presStyleCnt="3"/>
      <dgm:spPr/>
    </dgm:pt>
    <dgm:pt modelId="{D731433D-6F38-A24B-8147-E9ED5F48A39D}" type="pres">
      <dgm:prSet presAssocID="{06E50DB4-1E41-9540-AA4F-528FFDFD64EA}" presName="connTx" presStyleLbl="parChTrans1D2" presStyleIdx="0" presStyleCnt="3"/>
      <dgm:spPr/>
    </dgm:pt>
    <dgm:pt modelId="{AA9E8F1A-6D42-8243-A21F-A3D16E94A7B1}" type="pres">
      <dgm:prSet presAssocID="{A2BAFB44-2BA8-3141-90D0-06738E88C11C}" presName="root2" presStyleCnt="0"/>
      <dgm:spPr/>
    </dgm:pt>
    <dgm:pt modelId="{F4EAA051-9363-C24C-BFFF-2E83E9F703F3}" type="pres">
      <dgm:prSet presAssocID="{A2BAFB44-2BA8-3141-90D0-06738E88C11C}" presName="LevelTwoTextNode" presStyleLbl="node2" presStyleIdx="0" presStyleCnt="3" custScaleY="153862">
        <dgm:presLayoutVars>
          <dgm:chPref val="3"/>
        </dgm:presLayoutVars>
      </dgm:prSet>
      <dgm:spPr/>
    </dgm:pt>
    <dgm:pt modelId="{E8484DDD-D64D-1F42-91E6-90736DDE34D3}" type="pres">
      <dgm:prSet presAssocID="{A2BAFB44-2BA8-3141-90D0-06738E88C11C}" presName="level3hierChild" presStyleCnt="0"/>
      <dgm:spPr/>
    </dgm:pt>
    <dgm:pt modelId="{C2362C97-4161-2148-AA3B-5C027BF0B8B9}" type="pres">
      <dgm:prSet presAssocID="{213DC158-2C54-6F4B-9937-B57EE10B566F}" presName="conn2-1" presStyleLbl="parChTrans1D2" presStyleIdx="1" presStyleCnt="3"/>
      <dgm:spPr/>
    </dgm:pt>
    <dgm:pt modelId="{BFE0CD35-D202-AA41-AA2D-95403D8BCA5C}" type="pres">
      <dgm:prSet presAssocID="{213DC158-2C54-6F4B-9937-B57EE10B566F}" presName="connTx" presStyleLbl="parChTrans1D2" presStyleIdx="1" presStyleCnt="3"/>
      <dgm:spPr/>
    </dgm:pt>
    <dgm:pt modelId="{917A71D1-014F-1843-907D-49EBFA168E1B}" type="pres">
      <dgm:prSet presAssocID="{4CCDFA8B-9A98-2F41-BEB7-F0581EEDA9A7}" presName="root2" presStyleCnt="0"/>
      <dgm:spPr/>
    </dgm:pt>
    <dgm:pt modelId="{EDEECA10-08E7-584F-89CE-403467AEF7A3}" type="pres">
      <dgm:prSet presAssocID="{4CCDFA8B-9A98-2F41-BEB7-F0581EEDA9A7}" presName="LevelTwoTextNode" presStyleLbl="node2" presStyleIdx="1" presStyleCnt="3" custScaleY="166882">
        <dgm:presLayoutVars>
          <dgm:chPref val="3"/>
        </dgm:presLayoutVars>
      </dgm:prSet>
      <dgm:spPr/>
    </dgm:pt>
    <dgm:pt modelId="{ACA8B873-8019-9347-8161-651D2B22D236}" type="pres">
      <dgm:prSet presAssocID="{4CCDFA8B-9A98-2F41-BEB7-F0581EEDA9A7}" presName="level3hierChild" presStyleCnt="0"/>
      <dgm:spPr/>
    </dgm:pt>
    <dgm:pt modelId="{58C4B027-656C-7049-871C-FFC87DFA5C82}" type="pres">
      <dgm:prSet presAssocID="{14E29428-0A6B-4E41-B83C-2F37F212B801}" presName="conn2-1" presStyleLbl="parChTrans1D2" presStyleIdx="2" presStyleCnt="3"/>
      <dgm:spPr/>
    </dgm:pt>
    <dgm:pt modelId="{7D56D01B-75CB-CB47-8812-5E97869D6EC0}" type="pres">
      <dgm:prSet presAssocID="{14E29428-0A6B-4E41-B83C-2F37F212B801}" presName="connTx" presStyleLbl="parChTrans1D2" presStyleIdx="2" presStyleCnt="3"/>
      <dgm:spPr/>
    </dgm:pt>
    <dgm:pt modelId="{ED9A1212-6E5F-E54B-926F-AEFFBDA64368}" type="pres">
      <dgm:prSet presAssocID="{7CFD4259-E729-9D47-A63E-20D9017EFC74}" presName="root2" presStyleCnt="0"/>
      <dgm:spPr/>
    </dgm:pt>
    <dgm:pt modelId="{AF05B7EB-B4AC-5341-8B9D-2F4E3099B008}" type="pres">
      <dgm:prSet presAssocID="{7CFD4259-E729-9D47-A63E-20D9017EFC74}" presName="LevelTwoTextNode" presStyleLbl="node2" presStyleIdx="2" presStyleCnt="3" custScaleY="166467">
        <dgm:presLayoutVars>
          <dgm:chPref val="3"/>
        </dgm:presLayoutVars>
      </dgm:prSet>
      <dgm:spPr/>
    </dgm:pt>
    <dgm:pt modelId="{F8BB7C49-457A-504B-BAAA-7DF66DC6F23E}" type="pres">
      <dgm:prSet presAssocID="{7CFD4259-E729-9D47-A63E-20D9017EFC74}" presName="level3hierChild" presStyleCnt="0"/>
      <dgm:spPr/>
    </dgm:pt>
  </dgm:ptLst>
  <dgm:cxnLst>
    <dgm:cxn modelId="{9AB4F914-B946-664D-BC26-61D23D6DF4B8}" type="presOf" srcId="{14E29428-0A6B-4E41-B83C-2F37F212B801}" destId="{58C4B027-656C-7049-871C-FFC87DFA5C82}" srcOrd="0" destOrd="0" presId="urn:microsoft.com/office/officeart/2008/layout/HorizontalMultiLevelHierarchy"/>
    <dgm:cxn modelId="{F7495638-1351-A449-8659-BC32F21E8268}" type="presOf" srcId="{14E29428-0A6B-4E41-B83C-2F37F212B801}" destId="{7D56D01B-75CB-CB47-8812-5E97869D6EC0}" srcOrd="1" destOrd="0" presId="urn:microsoft.com/office/officeart/2008/layout/HorizontalMultiLevelHierarchy"/>
    <dgm:cxn modelId="{B6327455-FEE6-8D4C-81B9-59BA8D156CBF}" type="presOf" srcId="{213DC158-2C54-6F4B-9937-B57EE10B566F}" destId="{C2362C97-4161-2148-AA3B-5C027BF0B8B9}" srcOrd="0" destOrd="0" presId="urn:microsoft.com/office/officeart/2008/layout/HorizontalMultiLevelHierarchy"/>
    <dgm:cxn modelId="{92192E76-ABB6-5F40-A6C3-4834ABA5FFA5}" type="presOf" srcId="{213DC158-2C54-6F4B-9937-B57EE10B566F}" destId="{BFE0CD35-D202-AA41-AA2D-95403D8BCA5C}" srcOrd="1" destOrd="0" presId="urn:microsoft.com/office/officeart/2008/layout/HorizontalMultiLevelHierarchy"/>
    <dgm:cxn modelId="{D585CA83-54BF-434F-98AF-E6EF8D3BC4C9}" srcId="{6D4220CD-73EE-574B-A0E8-5D0B171E74A8}" destId="{7CFD4259-E729-9D47-A63E-20D9017EFC74}" srcOrd="2" destOrd="0" parTransId="{14E29428-0A6B-4E41-B83C-2F37F212B801}" sibTransId="{E0AA6BD0-CCB4-234B-B6CE-5FAC020F3D62}"/>
    <dgm:cxn modelId="{D2B57F8E-BE84-E642-A1B9-D7E652459C42}" type="presOf" srcId="{7CFD4259-E729-9D47-A63E-20D9017EFC74}" destId="{AF05B7EB-B4AC-5341-8B9D-2F4E3099B008}" srcOrd="0" destOrd="0" presId="urn:microsoft.com/office/officeart/2008/layout/HorizontalMultiLevelHierarchy"/>
    <dgm:cxn modelId="{DF5C3D9A-CF20-C942-A7B7-8E1CEFFFC24D}" type="presOf" srcId="{A2BAFB44-2BA8-3141-90D0-06738E88C11C}" destId="{F4EAA051-9363-C24C-BFFF-2E83E9F703F3}" srcOrd="0" destOrd="0" presId="urn:microsoft.com/office/officeart/2008/layout/HorizontalMultiLevelHierarchy"/>
    <dgm:cxn modelId="{948BC79F-94F6-104E-BB5B-3A36B437120D}" srcId="{350B4B70-BDC3-D342-BEA9-3218DD7E619D}" destId="{6D4220CD-73EE-574B-A0E8-5D0B171E74A8}" srcOrd="0" destOrd="0" parTransId="{DC93B1E8-2CA8-5845-AF6C-83FDDE5B3E13}" sibTransId="{273FCE42-3144-CF44-AF93-B72647EF8357}"/>
    <dgm:cxn modelId="{18B677A3-5932-1342-8BB3-A13A415EBD72}" srcId="{6D4220CD-73EE-574B-A0E8-5D0B171E74A8}" destId="{A2BAFB44-2BA8-3141-90D0-06738E88C11C}" srcOrd="0" destOrd="0" parTransId="{06E50DB4-1E41-9540-AA4F-528FFDFD64EA}" sibTransId="{C9621AD5-7DB1-6B43-8D7C-C505E247BD28}"/>
    <dgm:cxn modelId="{B8D7D7C4-6B45-3D49-8EC4-57EDEBD77DBB}" type="presOf" srcId="{350B4B70-BDC3-D342-BEA9-3218DD7E619D}" destId="{F10D4D5E-EC9A-6343-81FB-65F9537788E7}" srcOrd="0" destOrd="0" presId="urn:microsoft.com/office/officeart/2008/layout/HorizontalMultiLevelHierarchy"/>
    <dgm:cxn modelId="{834EB3D6-AD45-8B46-9320-85B0D66255A2}" type="presOf" srcId="{6D4220CD-73EE-574B-A0E8-5D0B171E74A8}" destId="{C5558706-0438-6D45-ADD9-7ED25CC5A130}" srcOrd="0" destOrd="0" presId="urn:microsoft.com/office/officeart/2008/layout/HorizontalMultiLevelHierarchy"/>
    <dgm:cxn modelId="{64FE5CE0-FE6B-B241-98BE-BD533EB00285}" type="presOf" srcId="{06E50DB4-1E41-9540-AA4F-528FFDFD64EA}" destId="{D731433D-6F38-A24B-8147-E9ED5F48A39D}" srcOrd="1" destOrd="0" presId="urn:microsoft.com/office/officeart/2008/layout/HorizontalMultiLevelHierarchy"/>
    <dgm:cxn modelId="{440ED2EF-159A-0942-89B4-CFBF28D736BD}" type="presOf" srcId="{4CCDFA8B-9A98-2F41-BEB7-F0581EEDA9A7}" destId="{EDEECA10-08E7-584F-89CE-403467AEF7A3}" srcOrd="0" destOrd="0" presId="urn:microsoft.com/office/officeart/2008/layout/HorizontalMultiLevelHierarchy"/>
    <dgm:cxn modelId="{38875CF3-23E8-1048-B53D-DB8F9D9482DC}" type="presOf" srcId="{06E50DB4-1E41-9540-AA4F-528FFDFD64EA}" destId="{AA8B05EE-369C-A14C-93C6-2F40E64AC7C5}" srcOrd="0" destOrd="0" presId="urn:microsoft.com/office/officeart/2008/layout/HorizontalMultiLevelHierarchy"/>
    <dgm:cxn modelId="{A535C3F6-5689-3042-8BD0-FE8EB3292351}" srcId="{6D4220CD-73EE-574B-A0E8-5D0B171E74A8}" destId="{4CCDFA8B-9A98-2F41-BEB7-F0581EEDA9A7}" srcOrd="1" destOrd="0" parTransId="{213DC158-2C54-6F4B-9937-B57EE10B566F}" sibTransId="{96DA4F6D-00D4-C04F-B5F4-E59F189AEE84}"/>
    <dgm:cxn modelId="{C2051FFA-91F1-A042-9212-CB31A481E0F7}" type="presParOf" srcId="{F10D4D5E-EC9A-6343-81FB-65F9537788E7}" destId="{E6D29454-BD82-354F-B243-90C1DCDF5216}" srcOrd="0" destOrd="0" presId="urn:microsoft.com/office/officeart/2008/layout/HorizontalMultiLevelHierarchy"/>
    <dgm:cxn modelId="{89C21E1D-950E-8A4E-B042-8666BD1EDDC1}" type="presParOf" srcId="{E6D29454-BD82-354F-B243-90C1DCDF5216}" destId="{C5558706-0438-6D45-ADD9-7ED25CC5A130}" srcOrd="0" destOrd="0" presId="urn:microsoft.com/office/officeart/2008/layout/HorizontalMultiLevelHierarchy"/>
    <dgm:cxn modelId="{46570B5B-E8E8-FD41-8FE8-F709CE4C8308}" type="presParOf" srcId="{E6D29454-BD82-354F-B243-90C1DCDF5216}" destId="{282A395F-EB2F-174A-B344-FEA9390247F0}" srcOrd="1" destOrd="0" presId="urn:microsoft.com/office/officeart/2008/layout/HorizontalMultiLevelHierarchy"/>
    <dgm:cxn modelId="{58821629-4166-1244-B542-B338166472DA}" type="presParOf" srcId="{282A395F-EB2F-174A-B344-FEA9390247F0}" destId="{AA8B05EE-369C-A14C-93C6-2F40E64AC7C5}" srcOrd="0" destOrd="0" presId="urn:microsoft.com/office/officeart/2008/layout/HorizontalMultiLevelHierarchy"/>
    <dgm:cxn modelId="{D1B8B60F-C423-6F4A-9FA4-7B72CB7C2F70}" type="presParOf" srcId="{AA8B05EE-369C-A14C-93C6-2F40E64AC7C5}" destId="{D731433D-6F38-A24B-8147-E9ED5F48A39D}" srcOrd="0" destOrd="0" presId="urn:microsoft.com/office/officeart/2008/layout/HorizontalMultiLevelHierarchy"/>
    <dgm:cxn modelId="{A71C008B-D6FD-8B4C-9485-9D6965A439AC}" type="presParOf" srcId="{282A395F-EB2F-174A-B344-FEA9390247F0}" destId="{AA9E8F1A-6D42-8243-A21F-A3D16E94A7B1}" srcOrd="1" destOrd="0" presId="urn:microsoft.com/office/officeart/2008/layout/HorizontalMultiLevelHierarchy"/>
    <dgm:cxn modelId="{33FCD2B3-6A8C-B04C-9F3C-1596FF56F671}" type="presParOf" srcId="{AA9E8F1A-6D42-8243-A21F-A3D16E94A7B1}" destId="{F4EAA051-9363-C24C-BFFF-2E83E9F703F3}" srcOrd="0" destOrd="0" presId="urn:microsoft.com/office/officeart/2008/layout/HorizontalMultiLevelHierarchy"/>
    <dgm:cxn modelId="{334BCBB1-B632-CD4A-AEDF-2555754AD6D4}" type="presParOf" srcId="{AA9E8F1A-6D42-8243-A21F-A3D16E94A7B1}" destId="{E8484DDD-D64D-1F42-91E6-90736DDE34D3}" srcOrd="1" destOrd="0" presId="urn:microsoft.com/office/officeart/2008/layout/HorizontalMultiLevelHierarchy"/>
    <dgm:cxn modelId="{3FA18895-35A2-3447-994D-D51BFC5D0EFE}" type="presParOf" srcId="{282A395F-EB2F-174A-B344-FEA9390247F0}" destId="{C2362C97-4161-2148-AA3B-5C027BF0B8B9}" srcOrd="2" destOrd="0" presId="urn:microsoft.com/office/officeart/2008/layout/HorizontalMultiLevelHierarchy"/>
    <dgm:cxn modelId="{003539A3-DF43-E348-BBCA-66E7E27698C2}" type="presParOf" srcId="{C2362C97-4161-2148-AA3B-5C027BF0B8B9}" destId="{BFE0CD35-D202-AA41-AA2D-95403D8BCA5C}" srcOrd="0" destOrd="0" presId="urn:microsoft.com/office/officeart/2008/layout/HorizontalMultiLevelHierarchy"/>
    <dgm:cxn modelId="{669B897B-B0C8-364F-9692-927AEAE90255}" type="presParOf" srcId="{282A395F-EB2F-174A-B344-FEA9390247F0}" destId="{917A71D1-014F-1843-907D-49EBFA168E1B}" srcOrd="3" destOrd="0" presId="urn:microsoft.com/office/officeart/2008/layout/HorizontalMultiLevelHierarchy"/>
    <dgm:cxn modelId="{823DC554-3994-EF4E-8968-7F075D0AB701}" type="presParOf" srcId="{917A71D1-014F-1843-907D-49EBFA168E1B}" destId="{EDEECA10-08E7-584F-89CE-403467AEF7A3}" srcOrd="0" destOrd="0" presId="urn:microsoft.com/office/officeart/2008/layout/HorizontalMultiLevelHierarchy"/>
    <dgm:cxn modelId="{099E9750-C74C-6F45-931F-229288898CA0}" type="presParOf" srcId="{917A71D1-014F-1843-907D-49EBFA168E1B}" destId="{ACA8B873-8019-9347-8161-651D2B22D236}" srcOrd="1" destOrd="0" presId="urn:microsoft.com/office/officeart/2008/layout/HorizontalMultiLevelHierarchy"/>
    <dgm:cxn modelId="{26A4EDD9-B843-1649-8C69-ADE6112FE7FB}" type="presParOf" srcId="{282A395F-EB2F-174A-B344-FEA9390247F0}" destId="{58C4B027-656C-7049-871C-FFC87DFA5C82}" srcOrd="4" destOrd="0" presId="urn:microsoft.com/office/officeart/2008/layout/HorizontalMultiLevelHierarchy"/>
    <dgm:cxn modelId="{B99712B3-3303-DF41-94C5-AC39D7651F3D}" type="presParOf" srcId="{58C4B027-656C-7049-871C-FFC87DFA5C82}" destId="{7D56D01B-75CB-CB47-8812-5E97869D6EC0}" srcOrd="0" destOrd="0" presId="urn:microsoft.com/office/officeart/2008/layout/HorizontalMultiLevelHierarchy"/>
    <dgm:cxn modelId="{EAFEB805-2F6D-ED4E-99C1-C42ABDD75790}" type="presParOf" srcId="{282A395F-EB2F-174A-B344-FEA9390247F0}" destId="{ED9A1212-6E5F-E54B-926F-AEFFBDA64368}" srcOrd="5" destOrd="0" presId="urn:microsoft.com/office/officeart/2008/layout/HorizontalMultiLevelHierarchy"/>
    <dgm:cxn modelId="{34B6CFAA-7359-6A49-B0C4-8D98087376F8}" type="presParOf" srcId="{ED9A1212-6E5F-E54B-926F-AEFFBDA64368}" destId="{AF05B7EB-B4AC-5341-8B9D-2F4E3099B008}" srcOrd="0" destOrd="0" presId="urn:microsoft.com/office/officeart/2008/layout/HorizontalMultiLevelHierarchy"/>
    <dgm:cxn modelId="{5695B582-5AA5-E149-8246-90DC21EA421A}" type="presParOf" srcId="{ED9A1212-6E5F-E54B-926F-AEFFBDA64368}" destId="{F8BB7C49-457A-504B-BAAA-7DF66DC6F23E}"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C4B027-656C-7049-871C-FFC87DFA5C82}">
      <dsp:nvSpPr>
        <dsp:cNvPr id="0" name=""/>
        <dsp:cNvSpPr/>
      </dsp:nvSpPr>
      <dsp:spPr>
        <a:xfrm>
          <a:off x="2778846" y="2901809"/>
          <a:ext cx="707836" cy="2000199"/>
        </a:xfrm>
        <a:custGeom>
          <a:avLst/>
          <a:gdLst/>
          <a:ahLst/>
          <a:cxnLst/>
          <a:rect l="0" t="0" r="0" b="0"/>
          <a:pathLst>
            <a:path>
              <a:moveTo>
                <a:pt x="0" y="0"/>
              </a:moveTo>
              <a:lnTo>
                <a:pt x="353918" y="0"/>
              </a:lnTo>
              <a:lnTo>
                <a:pt x="353918" y="2000199"/>
              </a:lnTo>
              <a:lnTo>
                <a:pt x="707836" y="2000199"/>
              </a:lnTo>
            </a:path>
          </a:pathLst>
        </a:custGeom>
        <a:noFill/>
        <a:ln w="19050" cap="flat" cmpd="sng" algn="ctr">
          <a:solidFill>
            <a:schemeClr val="accent4">
              <a:tint val="99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3079721" y="3848864"/>
        <a:ext cx="106087" cy="106087"/>
      </dsp:txXfrm>
    </dsp:sp>
    <dsp:sp modelId="{C2362C97-4161-2148-AA3B-5C027BF0B8B9}">
      <dsp:nvSpPr>
        <dsp:cNvPr id="0" name=""/>
        <dsp:cNvSpPr/>
      </dsp:nvSpPr>
      <dsp:spPr>
        <a:xfrm>
          <a:off x="2778846" y="2788083"/>
          <a:ext cx="707836" cy="91440"/>
        </a:xfrm>
        <a:custGeom>
          <a:avLst/>
          <a:gdLst/>
          <a:ahLst/>
          <a:cxnLst/>
          <a:rect l="0" t="0" r="0" b="0"/>
          <a:pathLst>
            <a:path>
              <a:moveTo>
                <a:pt x="0" y="113725"/>
              </a:moveTo>
              <a:lnTo>
                <a:pt x="353918" y="113725"/>
              </a:lnTo>
              <a:lnTo>
                <a:pt x="353918" y="45720"/>
              </a:lnTo>
              <a:lnTo>
                <a:pt x="707836" y="45720"/>
              </a:lnTo>
            </a:path>
          </a:pathLst>
        </a:custGeom>
        <a:noFill/>
        <a:ln w="19050" cap="flat" cmpd="sng" algn="ctr">
          <a:solidFill>
            <a:schemeClr val="accent4">
              <a:tint val="99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14987" y="2816026"/>
        <a:ext cx="35554" cy="35554"/>
      </dsp:txXfrm>
    </dsp:sp>
    <dsp:sp modelId="{AA8B05EE-369C-A14C-93C6-2F40E64AC7C5}">
      <dsp:nvSpPr>
        <dsp:cNvPr id="0" name=""/>
        <dsp:cNvSpPr/>
      </dsp:nvSpPr>
      <dsp:spPr>
        <a:xfrm>
          <a:off x="2778846" y="833604"/>
          <a:ext cx="707836" cy="2068204"/>
        </a:xfrm>
        <a:custGeom>
          <a:avLst/>
          <a:gdLst/>
          <a:ahLst/>
          <a:cxnLst/>
          <a:rect l="0" t="0" r="0" b="0"/>
          <a:pathLst>
            <a:path>
              <a:moveTo>
                <a:pt x="0" y="2068204"/>
              </a:moveTo>
              <a:lnTo>
                <a:pt x="353918" y="2068204"/>
              </a:lnTo>
              <a:lnTo>
                <a:pt x="353918" y="0"/>
              </a:lnTo>
              <a:lnTo>
                <a:pt x="707836" y="0"/>
              </a:lnTo>
            </a:path>
          </a:pathLst>
        </a:custGeom>
        <a:noFill/>
        <a:ln w="19050" cap="flat" cmpd="sng" algn="ctr">
          <a:solidFill>
            <a:schemeClr val="accent4">
              <a:tint val="99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3078115" y="1813057"/>
        <a:ext cx="109298" cy="109298"/>
      </dsp:txXfrm>
    </dsp:sp>
    <dsp:sp modelId="{C5558706-0438-6D45-ADD9-7ED25CC5A130}">
      <dsp:nvSpPr>
        <dsp:cNvPr id="0" name=""/>
        <dsp:cNvSpPr/>
      </dsp:nvSpPr>
      <dsp:spPr>
        <a:xfrm rot="16200000">
          <a:off x="-418328" y="2544157"/>
          <a:ext cx="5679047" cy="715303"/>
        </a:xfrm>
        <a:prstGeom prst="rect">
          <a:avLst/>
        </a:prstGeom>
        <a:solidFill>
          <a:srgbClr val="DDF4FF"/>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latin typeface="Helvetica" pitchFamily="2" charset="0"/>
            </a:rPr>
            <a:t>Instruments to detect aurora </a:t>
          </a:r>
        </a:p>
        <a:p>
          <a:pPr marL="0" lvl="0" indent="0" algn="ctr" defTabSz="1066800">
            <a:lnSpc>
              <a:spcPct val="90000"/>
            </a:lnSpc>
            <a:spcBef>
              <a:spcPct val="0"/>
            </a:spcBef>
            <a:spcAft>
              <a:spcPct val="35000"/>
            </a:spcAft>
            <a:buNone/>
          </a:pPr>
          <a:r>
            <a:rPr lang="en-US" sz="2400" kern="1200" dirty="0">
              <a:solidFill>
                <a:schemeClr val="tx1"/>
              </a:solidFill>
              <a:latin typeface="Helvetica" pitchFamily="2" charset="0"/>
            </a:rPr>
            <a:t>or its signatures</a:t>
          </a:r>
        </a:p>
      </dsp:txBody>
      <dsp:txXfrm>
        <a:off x="-418328" y="2544157"/>
        <a:ext cx="5679047" cy="715303"/>
      </dsp:txXfrm>
    </dsp:sp>
    <dsp:sp modelId="{F4EAA051-9363-C24C-BFFF-2E83E9F703F3}">
      <dsp:nvSpPr>
        <dsp:cNvPr id="0" name=""/>
        <dsp:cNvSpPr/>
      </dsp:nvSpPr>
      <dsp:spPr>
        <a:xfrm>
          <a:off x="3486683" y="3504"/>
          <a:ext cx="3539182" cy="1660200"/>
        </a:xfrm>
        <a:prstGeom prst="rect">
          <a:avLst/>
        </a:prstGeom>
        <a:solidFill>
          <a:srgbClr val="DDF4FF"/>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u="sng" kern="1200" dirty="0">
              <a:solidFill>
                <a:schemeClr val="tx1"/>
              </a:solidFill>
              <a:latin typeface="Helvetica" pitchFamily="2" charset="0"/>
            </a:rPr>
            <a:t>Infrared Imager</a:t>
          </a:r>
        </a:p>
        <a:p>
          <a:pPr marL="0" lvl="0" indent="0" algn="ctr" defTabSz="1066800">
            <a:lnSpc>
              <a:spcPct val="90000"/>
            </a:lnSpc>
            <a:spcBef>
              <a:spcPct val="0"/>
            </a:spcBef>
            <a:spcAft>
              <a:spcPct val="35000"/>
            </a:spcAft>
            <a:buNone/>
          </a:pPr>
          <a:r>
            <a:rPr lang="en-US" sz="2400" kern="1200" dirty="0">
              <a:solidFill>
                <a:schemeClr val="tx1"/>
              </a:solidFill>
              <a:latin typeface="Helvetica" pitchFamily="2" charset="0"/>
              <a:cs typeface="Times New Roman" panose="02020603050405020304" pitchFamily="18" charset="0"/>
            </a:rPr>
            <a:t>Analyze infrared imager data to document aurora.</a:t>
          </a:r>
          <a:r>
            <a:rPr lang="en-US" sz="2400" kern="1200" baseline="30000" dirty="0">
              <a:solidFill>
                <a:schemeClr val="tx1"/>
              </a:solidFill>
              <a:latin typeface="Helvetica" pitchFamily="2" charset="0"/>
              <a:cs typeface="Times New Roman" panose="02020603050405020304" pitchFamily="18" charset="0"/>
            </a:rPr>
            <a:t>1</a:t>
          </a:r>
          <a:endParaRPr lang="en-US" sz="2400" kern="1200" dirty="0">
            <a:solidFill>
              <a:schemeClr val="tx1"/>
            </a:solidFill>
            <a:latin typeface="Helvetica" pitchFamily="2" charset="0"/>
          </a:endParaRPr>
        </a:p>
      </dsp:txBody>
      <dsp:txXfrm>
        <a:off x="3486683" y="3504"/>
        <a:ext cx="3539182" cy="1660200"/>
      </dsp:txXfrm>
    </dsp:sp>
    <dsp:sp modelId="{EDEECA10-08E7-584F-89CE-403467AEF7A3}">
      <dsp:nvSpPr>
        <dsp:cNvPr id="0" name=""/>
        <dsp:cNvSpPr/>
      </dsp:nvSpPr>
      <dsp:spPr>
        <a:xfrm>
          <a:off x="3486683" y="1933459"/>
          <a:ext cx="3539182" cy="1800688"/>
        </a:xfrm>
        <a:prstGeom prst="rect">
          <a:avLst/>
        </a:prstGeom>
        <a:solidFill>
          <a:srgbClr val="DDF4FF"/>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u="sng" kern="1200" dirty="0">
              <a:solidFill>
                <a:schemeClr val="tx1"/>
              </a:solidFill>
              <a:latin typeface="Helvetica" pitchFamily="2" charset="0"/>
            </a:rPr>
            <a:t>Magnetometer</a:t>
          </a:r>
        </a:p>
        <a:p>
          <a:pPr marL="0" lvl="0" indent="0" algn="ctr" defTabSz="1066800">
            <a:lnSpc>
              <a:spcPct val="90000"/>
            </a:lnSpc>
            <a:spcBef>
              <a:spcPct val="0"/>
            </a:spcBef>
            <a:spcAft>
              <a:spcPct val="35000"/>
            </a:spcAft>
            <a:buNone/>
          </a:pPr>
          <a:r>
            <a:rPr lang="en-US" sz="2400" kern="1200" dirty="0">
              <a:solidFill>
                <a:schemeClr val="tx1"/>
              </a:solidFill>
              <a:latin typeface="Helvetica" pitchFamily="2" charset="0"/>
            </a:rPr>
            <a:t>Read magnetometer plots from public</a:t>
          </a:r>
          <a:r>
            <a:rPr lang="en-US" sz="2400" kern="1200" dirty="0">
              <a:solidFill>
                <a:schemeClr val="tx1"/>
              </a:solidFill>
              <a:latin typeface="Helvetica" pitchFamily="2" charset="0"/>
              <a:cs typeface="Times New Roman" panose="02020603050405020304" pitchFamily="18" charset="0"/>
            </a:rPr>
            <a:t> database (magnetic north orientation).</a:t>
          </a:r>
          <a:endParaRPr lang="en-US" sz="2400" kern="1200" dirty="0">
            <a:solidFill>
              <a:schemeClr val="tx1"/>
            </a:solidFill>
            <a:latin typeface="Helvetica" pitchFamily="2" charset="0"/>
          </a:endParaRPr>
        </a:p>
      </dsp:txBody>
      <dsp:txXfrm>
        <a:off x="3486683" y="1933459"/>
        <a:ext cx="3539182" cy="1800688"/>
      </dsp:txXfrm>
    </dsp:sp>
    <dsp:sp modelId="{AF05B7EB-B4AC-5341-8B9D-2F4E3099B008}">
      <dsp:nvSpPr>
        <dsp:cNvPr id="0" name=""/>
        <dsp:cNvSpPr/>
      </dsp:nvSpPr>
      <dsp:spPr>
        <a:xfrm>
          <a:off x="3486683" y="4003902"/>
          <a:ext cx="3539182" cy="1796210"/>
        </a:xfrm>
        <a:prstGeom prst="rect">
          <a:avLst/>
        </a:prstGeom>
        <a:solidFill>
          <a:srgbClr val="DDF4FF"/>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u="sng" kern="1200" dirty="0">
              <a:solidFill>
                <a:schemeClr val="tx1"/>
              </a:solidFill>
              <a:latin typeface="Helvetica" pitchFamily="2" charset="0"/>
            </a:rPr>
            <a:t>Incoherent Scatter Radar</a:t>
          </a:r>
        </a:p>
        <a:p>
          <a:pPr marL="0" lvl="0" indent="0" algn="ctr" defTabSz="1066800">
            <a:lnSpc>
              <a:spcPct val="90000"/>
            </a:lnSpc>
            <a:spcBef>
              <a:spcPct val="0"/>
            </a:spcBef>
            <a:spcAft>
              <a:spcPct val="35000"/>
            </a:spcAft>
            <a:buNone/>
          </a:pPr>
          <a:r>
            <a:rPr lang="en-US" sz="2400" kern="1200" dirty="0">
              <a:solidFill>
                <a:schemeClr val="tx1"/>
              </a:solidFill>
              <a:latin typeface="Helvetica" pitchFamily="2" charset="0"/>
            </a:rPr>
            <a:t>Categorize ISR plot data </a:t>
          </a:r>
          <a:r>
            <a:rPr lang="en-US" sz="2400" kern="1200" dirty="0">
              <a:solidFill>
                <a:schemeClr val="tx1"/>
              </a:solidFill>
              <a:latin typeface="Helvetica" pitchFamily="2" charset="0"/>
              <a:cs typeface="Times New Roman" panose="02020603050405020304" pitchFamily="18" charset="0"/>
            </a:rPr>
            <a:t>using the classification scheme to document electron density (</a:t>
          </a:r>
          <a:r>
            <a:rPr lang="en-US" sz="2400" i="1" kern="1200" dirty="0">
              <a:solidFill>
                <a:schemeClr val="tx1"/>
              </a:solidFill>
              <a:latin typeface="Helvetica" pitchFamily="2" charset="0"/>
              <a:cs typeface="Times New Roman" panose="02020603050405020304" pitchFamily="18" charset="0"/>
            </a:rPr>
            <a:t>n</a:t>
          </a:r>
          <a:r>
            <a:rPr lang="en-US" sz="2400" i="1" kern="1200" baseline="-25000" dirty="0">
              <a:solidFill>
                <a:schemeClr val="tx1"/>
              </a:solidFill>
              <a:latin typeface="Helvetica" pitchFamily="2" charset="0"/>
              <a:cs typeface="Times New Roman" panose="02020603050405020304" pitchFamily="18" charset="0"/>
            </a:rPr>
            <a:t>e</a:t>
          </a:r>
          <a:r>
            <a:rPr lang="en-US" sz="2400" kern="1200" dirty="0">
              <a:solidFill>
                <a:schemeClr val="tx1"/>
              </a:solidFill>
              <a:latin typeface="Helvetica" pitchFamily="2" charset="0"/>
              <a:cs typeface="Times New Roman" panose="02020603050405020304" pitchFamily="18" charset="0"/>
            </a:rPr>
            <a:t>). </a:t>
          </a:r>
          <a:endParaRPr lang="en-US" sz="2400" kern="1200" dirty="0">
            <a:solidFill>
              <a:schemeClr val="tx1"/>
            </a:solidFill>
            <a:latin typeface="Helvetica" pitchFamily="2" charset="0"/>
          </a:endParaRPr>
        </a:p>
      </dsp:txBody>
      <dsp:txXfrm>
        <a:off x="3486683" y="4003902"/>
        <a:ext cx="3539182" cy="1796210"/>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3T12:41:20.948"/>
    </inkml:context>
    <inkml:brush xml:id="br0">
      <inkml:brushProperty name="width" value="0.1" units="cm"/>
      <inkml:brushProperty name="height" value="0.1" units="cm"/>
      <inkml:brushProperty name="color" value="#FFFFFF"/>
    </inkml:brush>
  </inkml:definitions>
  <inkml:trace contextRef="#ctx0" brushRef="#br0">1 1 24575,'15'36'0,"9"3"0,12 5 0,4-6 0,-3-4 0,-1-6 0,-2-1 0,3 1 0,1-3 0,3-1 0,9-1 0,3 2 0,3 1 0,-7 0 0,-3 0 0,-4-5 0,-7-2 0,3 1 0,1-2 0,2 1 0,2-1 0,5 0 0,0-1 0,9 0 0,8 0 0,10 2 0,8-1 0,5 3 0,3 0 0,-1 0 0,-5-1 0,-3-5 0,-5 0 0,-2-2 0,-7-2 0,4 1 0,1-1 0,9 0 0,9-1 0,6 1 0,6 0 0,-3-1 0,1 0 0,-3-3 0,1 0 0,2 0 0,-2-4 0,3 0 0,6-3 0,4 0 0,7 0 0,-1 0 0,-1 0 0,-9 0 0,-4 0 0,-4 0 0,-2 0 0,-1 0 0,-1 0 0,-4 0 0,-2 0 0,-2-3 0,-2-5 0,-1-5 0,-1-3 0,-10 2 0,-8 1 0,-11-1 0,-9 0 0,-7 2 0,-6 2 0,-3 3 0,-4 0 0,-3 0 0,-5 1 0,-5 1 0,-4-1 0,0 0 0,-3 1 0,0 0 0,-2 0 0,1-1 0,-26-16 0,15 12 0,-18-9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3T12:41:56.625"/>
    </inkml:context>
    <inkml:brush xml:id="br0">
      <inkml:brushProperty name="width" value="0.05" units="cm"/>
      <inkml:brushProperty name="height" value="0.05" units="cm"/>
      <inkml:brushProperty name="color" value="#FFFC00"/>
    </inkml:brush>
  </inkml:definitions>
  <inkml:trace contextRef="#ctx0" brushRef="#br0">1 2553 24575,'0'-14'0,"0"-7"0,1-11 0,4-4 0,5 0 0,11-6 0,7-8 0,13-21 0,8-19 0,9-9 0,0 2 0,0 8 0,-5 14 0,1 10 0,-2-1 0,1 4 0,-1-4 0,-1 4 0,-4 3 0,-5 3 0,-6 10 0,-7 3 0,-3 6 0,-7 1 0,-7 1 0,-6 3 0,-5 2 0,-1 0 0,0-5 0,0-9 0,0-6 0,0-2 0,0 0 0,0-1 0,0-2 0,0-3 0,0 2 0,0 5 0,0 6 0,3 5 0,6 4 0,5 8 0,2 8 0,-1 7 0,-2 6 0,-4 5 0,-3 5 0,-3 5 0,-3 0 0,0 3 0,0 2 0,0 3 0,1 3 0,10 0 0,4 0 0,8 0 0,3-3 0,1-1 0,4-6 0,7-6 0,7-1 0,6-2 0,-1 0 0,2-4 0,0-3 0,-4-5 0,-1-5 0,2-1 0,3-2 0,3-1 0,6-2 0,12-4 0,13-5 0,4 1 0,-3 0 0,-9 3 0,-9 1 0,0 0 0,-4 1 0,-1-1 0,6 3 0,-3 0 0,6 2 0,10 1 0,11 1 0,13 1 0,6 3 0,1 1 0,-4 5 0,-12 3 0,-10 5 0,-17 2 0,-13 0 0,-12 4 0,-11 5 0,-7 6 0,-3 7 0,5 5 0,1 4 0,-1 3 0,0 0 0,-4-2 0,-2 1 0,0 1 0,0 1 0,1-3 0,-1-3 0,-6-2 0,-5-7 0,-6-5 0,-1-5 0,0-5 0,-4-4 0,1-1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3T12:26:35.334"/>
    </inkml:context>
    <inkml:brush xml:id="br0">
      <inkml:brushProperty name="width" value="0.1" units="cm"/>
      <inkml:brushProperty name="height" value="0.1" units="cm"/>
      <inkml:brushProperty name="color" value="#FFFFFF"/>
    </inkml:brush>
  </inkml:definitions>
  <inkml:trace contextRef="#ctx0" brushRef="#br0">198 1902 24575,'0'-39'0,"0"-6"0,0-4 0,0 5 0,-2 1 0,-4-5 0,-5-12 0,-4-17 0,0-12 0,7 40 0,0-1 0,-1-6 0,1 0 0,0-6 0,1 0 0,-2-4 0,1 0 0,1 1 0,-1 1 0,1 3 0,0 2 0,1 6 0,0 1 0,-2-40 0,4 6 0,1 6 0,3 7 0,0 12 0,0 16 0,0 12 0,0 11 0,0 0 0,0 0 0,0 0 0,0 3 0,-2 10 0,-2 13 0,-2 12 0,2 9 0,2 8 0,0 7 0,-1 5 0,1 7 0,0 7 0,2 6 0,0 18 0,0 15 0,1-45 0,0 1 0,2 1 0,0 0 0,6 42 0,0-14 0,-2-13 0,-1-9 0,-1-9 0,-1-7 0,-1-9 0,-1-3 0,0-1 0,1 2 0,1 4 0,1 2 0,2 4 0,1 3 0,1-2 0,1 1 0,-1-3 0,3-2 0,0-1 0,0-5 0,0-2 0,-3-6 0,0-2 0,1-3 0,1 0 0,3 2 0,0 0 0,0 0 0,1 4 0,1 2 0,1 5 0,4 3 0,2 5 0,4 7 0,0 6 0,2 5 0,1-2 0,-1-2 0,0-7 0,-1-6 0,-1-6 0,-2-6 0,-3-5 0,0-2 0,-1 2 0,1 4 0,1 5 0,2 4 0,2 1 0,4 2 0,3 2 0,0 1 0,3 0 0,-2 1 0,-1 0 0,3 1 0,1 6 0,5 5 0,4 5 0,7 0 0,3-2 0,2-2 0,3-3 0,3 0 0,3-5 0,-3-6 0,-5-5 0,-6-5 0,-3-3 0,-1-1 0,-1-2 0,-2-1 0,-1 1 0,-2-2 0,-2-2 0,-2-1 0,6 0 0,1 1 0,3 0 0,2 1 0,-2-2 0,0-2 0,2-3 0,3-3 0,2-1 0,2-3 0,4-1 0,8-3 0,10 0 0,10 0 0,-1-1 0,-4 2 0,-7-3 0,-11 0 0,-6-2 0,-6-2 0,-7-1 0,-6-2 0,-5 0 0,-2 0 0,-1 0 0,6 2 0,2 1 0,5 2 0,1 0 0,3-2 0,1 1 0,3 1 0,-1 3 0,-2-1 0,-4 0 0,-8-2 0,-3-1 0,-1 1 0,4 0 0,7 0 0,6-2 0,6 1 0,10-1 0,9 2 0,6 0 0,-1-2 0,-10-1 0,-16-1 0,-14-1 0,-10 0 0,-7 0 0,-3 0 0,-2 0 0,1 0 0,0 0 0,4 0 0,1 0 0,3 0 0,-2 0 0,-1 0 0,-2 0 0,0 0 0,-1 0 0,-1 0 0,-2 0 0,-3 0 0,-2 0 0,0 0 0,-1 0 0,-1 0 0,-2 0 0,0 0 0,0 0 0,2 0 0,1 0 0,1 0 0,0 0 0,-1 0 0,-1 0 0,-2 0 0,-1 0 0,0 0 0,-1 0 0,-2 0 0,-1 0 0,-1 0 0,-1 0 0,0 0 0,2 0 0,-1 0 0,-1 0 0,-1 0 0,-1 0 0,-1-4 0,-1 3 0,-2-2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3T12:27:40.327"/>
    </inkml:context>
    <inkml:brush xml:id="br0">
      <inkml:brushProperty name="width" value="0.05" units="cm"/>
      <inkml:brushProperty name="height" value="0.05" units="cm"/>
      <inkml:brushProperty name="color" value="#FFFC00"/>
    </inkml:brush>
  </inkml:definitions>
  <inkml:trace contextRef="#ctx0" brushRef="#br0">0 655 24575,'0'-24'0,"3"-5"0,5-2 0,1 4 0,2 6 0,-1 5 0,-1 1 0,1 0 0,1 2 0,-1 4 0,1 1 0,1-1 0,2-2 0,1-3 0,2 1 0,4-2 0,6-3 0,11-2 0,9-4 0,3 0 0,-3 7 0,-7 5 0,-5 8 0,-2 4 0,3 0 0,6 1 0,12 5 0,9 7 0,6 7 0,2 4 0,-2 0 0,-2 0 0,-2-1 0,-3 0 0,3-1 0,3-6 0,1-3 0,3-4 0,1-4 0,-4-3 0,0-2 0,-10 0 0,-7-2 0,-6-8 0,-5-10 0,-3-12 0,-5-7 0,2-6 0,6-7 0,6-4 0,1-2 0,-6 8 0,-12 14 0,-9 14 0,-6 6 0,-2 3 0,-2 0 0,-1 1 0,-1 4 0,-2 2 0,-3 5 0,-4 5 0,-2 8 0,0 2 0,-2 4 0,2 1 0,-1 1 0,2 1 0,1-1 0,0 2 0,0 3 0,1 7 0,4 7 0,10 3 0,10 2 0,9 2 0,3-2 0,1-2 0,-2-6 0,-3-8 0,-1-5 0,1-5 0,8-1 0,9-2 0,10-3 0,10-2 0,3-1 0,3-2 0,0-1 0,-1-1 0,-5-1 0,-8-1 0,-8-1 0,-2-2 0,3 3 0,6-1 0,5 1 0,3 2 0,-1 0 0,-4 2 0,-3 4 0,1 1 0,7 7 0,8 8 0,-4 8 0,-8 2 0,-17-3 0,-13-5 0,-8-1 0,-5 7 0,1 8 0,0 8 0,-2-4 0,-4-6 0,-5-10 0,-4-4 0,-4-1 0,0-1 0,-1-1 0,0-3 0,-2-5 0,-1-3 0,0-5 0,0-2 0,0-3 0,0-1 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AFED6B-066D-9E42-9C89-317185AB96C9}" type="datetimeFigureOut">
              <a:rPr lang="en-US" smtClean="0"/>
              <a:t>4/8/2026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404F08-75C2-7A4D-AF02-DF55EB82F6D2}" type="slidenum">
              <a:rPr lang="en-US" smtClean="0"/>
              <a:t>‹#›</a:t>
            </a:fld>
            <a:endParaRPr lang="en-US"/>
          </a:p>
        </p:txBody>
      </p:sp>
    </p:spTree>
    <p:extLst>
      <p:ext uri="{BB962C8B-B14F-4D97-AF65-F5344CB8AC3E}">
        <p14:creationId xmlns:p14="http://schemas.microsoft.com/office/powerpoint/2010/main" val="2375396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04F08-75C2-7A4D-AF02-DF55EB82F6D2}" type="slidenum">
              <a:rPr lang="en-US" smtClean="0"/>
              <a:t>1</a:t>
            </a:fld>
            <a:endParaRPr lang="en-US"/>
          </a:p>
        </p:txBody>
      </p:sp>
    </p:spTree>
    <p:extLst>
      <p:ext uri="{BB962C8B-B14F-4D97-AF65-F5344CB8AC3E}">
        <p14:creationId xmlns:p14="http://schemas.microsoft.com/office/powerpoint/2010/main" val="21745220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04F08-75C2-7A4D-AF02-DF55EB82F6D2}" type="slidenum">
              <a:rPr lang="en-US" smtClean="0"/>
              <a:t>10</a:t>
            </a:fld>
            <a:endParaRPr lang="en-US"/>
          </a:p>
        </p:txBody>
      </p:sp>
    </p:spTree>
    <p:extLst>
      <p:ext uri="{BB962C8B-B14F-4D97-AF65-F5344CB8AC3E}">
        <p14:creationId xmlns:p14="http://schemas.microsoft.com/office/powerpoint/2010/main" val="3079506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04F08-75C2-7A4D-AF02-DF55EB82F6D2}" type="slidenum">
              <a:rPr lang="en-US" smtClean="0"/>
              <a:t>2</a:t>
            </a:fld>
            <a:endParaRPr lang="en-US"/>
          </a:p>
        </p:txBody>
      </p:sp>
    </p:spTree>
    <p:extLst>
      <p:ext uri="{BB962C8B-B14F-4D97-AF65-F5344CB8AC3E}">
        <p14:creationId xmlns:p14="http://schemas.microsoft.com/office/powerpoint/2010/main" val="139096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04F08-75C2-7A4D-AF02-DF55EB82F6D2}" type="slidenum">
              <a:rPr lang="en-US" smtClean="0"/>
              <a:t>3</a:t>
            </a:fld>
            <a:endParaRPr lang="en-US"/>
          </a:p>
        </p:txBody>
      </p:sp>
    </p:spTree>
    <p:extLst>
      <p:ext uri="{BB962C8B-B14F-4D97-AF65-F5344CB8AC3E}">
        <p14:creationId xmlns:p14="http://schemas.microsoft.com/office/powerpoint/2010/main" val="808668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04F08-75C2-7A4D-AF02-DF55EB82F6D2}" type="slidenum">
              <a:rPr lang="en-US" smtClean="0"/>
              <a:t>4</a:t>
            </a:fld>
            <a:endParaRPr lang="en-US"/>
          </a:p>
        </p:txBody>
      </p:sp>
    </p:spTree>
    <p:extLst>
      <p:ext uri="{BB962C8B-B14F-4D97-AF65-F5344CB8AC3E}">
        <p14:creationId xmlns:p14="http://schemas.microsoft.com/office/powerpoint/2010/main" val="694772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04F08-75C2-7A4D-AF02-DF55EB82F6D2}" type="slidenum">
              <a:rPr lang="en-US" smtClean="0"/>
              <a:t>5</a:t>
            </a:fld>
            <a:endParaRPr lang="en-US"/>
          </a:p>
        </p:txBody>
      </p:sp>
    </p:spTree>
    <p:extLst>
      <p:ext uri="{BB962C8B-B14F-4D97-AF65-F5344CB8AC3E}">
        <p14:creationId xmlns:p14="http://schemas.microsoft.com/office/powerpoint/2010/main" val="2018622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04F08-75C2-7A4D-AF02-DF55EB82F6D2}" type="slidenum">
              <a:rPr lang="en-US" smtClean="0"/>
              <a:t>6</a:t>
            </a:fld>
            <a:endParaRPr lang="en-US"/>
          </a:p>
        </p:txBody>
      </p:sp>
    </p:spTree>
    <p:extLst>
      <p:ext uri="{BB962C8B-B14F-4D97-AF65-F5344CB8AC3E}">
        <p14:creationId xmlns:p14="http://schemas.microsoft.com/office/powerpoint/2010/main" val="2112884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B404F08-75C2-7A4D-AF02-DF55EB82F6D2}" type="slidenum">
              <a:rPr lang="en-US" smtClean="0"/>
              <a:t>7</a:t>
            </a:fld>
            <a:endParaRPr lang="en-US"/>
          </a:p>
        </p:txBody>
      </p:sp>
    </p:spTree>
    <p:extLst>
      <p:ext uri="{BB962C8B-B14F-4D97-AF65-F5344CB8AC3E}">
        <p14:creationId xmlns:p14="http://schemas.microsoft.com/office/powerpoint/2010/main" val="2037671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B404F08-75C2-7A4D-AF02-DF55EB82F6D2}" type="slidenum">
              <a:rPr lang="en-US" smtClean="0"/>
              <a:t>8</a:t>
            </a:fld>
            <a:endParaRPr lang="en-US"/>
          </a:p>
        </p:txBody>
      </p:sp>
    </p:spTree>
    <p:extLst>
      <p:ext uri="{BB962C8B-B14F-4D97-AF65-F5344CB8AC3E}">
        <p14:creationId xmlns:p14="http://schemas.microsoft.com/office/powerpoint/2010/main" val="463228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04F08-75C2-7A4D-AF02-DF55EB82F6D2}" type="slidenum">
              <a:rPr lang="en-US" smtClean="0"/>
              <a:t>9</a:t>
            </a:fld>
            <a:endParaRPr lang="en-US"/>
          </a:p>
        </p:txBody>
      </p:sp>
    </p:spTree>
    <p:extLst>
      <p:ext uri="{BB962C8B-B14F-4D97-AF65-F5344CB8AC3E}">
        <p14:creationId xmlns:p14="http://schemas.microsoft.com/office/powerpoint/2010/main" val="425763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2A202-1836-4DF4-E44D-682D4FC35A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1568FB6-3EBA-D417-1F38-684BBB45E0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50C2593-9703-4432-E777-32A907821CDB}"/>
              </a:ext>
            </a:extLst>
          </p:cNvPr>
          <p:cNvSpPr>
            <a:spLocks noGrp="1"/>
          </p:cNvSpPr>
          <p:nvPr>
            <p:ph type="dt" sz="half" idx="10"/>
          </p:nvPr>
        </p:nvSpPr>
        <p:spPr/>
        <p:txBody>
          <a:bodyPr/>
          <a:lstStyle/>
          <a:p>
            <a:fld id="{1EEB6D52-02B1-3042-BA09-E1A3C0DD5111}" type="datetimeFigureOut">
              <a:rPr lang="en-US" smtClean="0"/>
              <a:t>4/8/2026</a:t>
            </a:fld>
            <a:endParaRPr lang="en-US"/>
          </a:p>
        </p:txBody>
      </p:sp>
      <p:sp>
        <p:nvSpPr>
          <p:cNvPr id="5" name="Footer Placeholder 4">
            <a:extLst>
              <a:ext uri="{FF2B5EF4-FFF2-40B4-BE49-F238E27FC236}">
                <a16:creationId xmlns:a16="http://schemas.microsoft.com/office/drawing/2014/main" id="{F73EA600-F5B0-21C3-6EA3-77239A93E4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F62A16-C13F-5054-71E6-D83B686E55F0}"/>
              </a:ext>
            </a:extLst>
          </p:cNvPr>
          <p:cNvSpPr>
            <a:spLocks noGrp="1"/>
          </p:cNvSpPr>
          <p:nvPr>
            <p:ph type="sldNum" sz="quarter" idx="12"/>
          </p:nvPr>
        </p:nvSpPr>
        <p:spPr/>
        <p:txBody>
          <a:bodyPr/>
          <a:lstStyle/>
          <a:p>
            <a:fld id="{59785936-397C-3946-A14B-023D32C2423D}" type="slidenum">
              <a:rPr lang="en-US" smtClean="0"/>
              <a:t>‹#›</a:t>
            </a:fld>
            <a:endParaRPr lang="en-US"/>
          </a:p>
        </p:txBody>
      </p:sp>
    </p:spTree>
    <p:extLst>
      <p:ext uri="{BB962C8B-B14F-4D97-AF65-F5344CB8AC3E}">
        <p14:creationId xmlns:p14="http://schemas.microsoft.com/office/powerpoint/2010/main" val="2973208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0EB67-635B-FED6-7C12-19868BBDF2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E6F1F6-90B2-7D25-497B-C35C0AD95C6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6F1285-DE4C-E246-966B-769DE2F364F6}"/>
              </a:ext>
            </a:extLst>
          </p:cNvPr>
          <p:cNvSpPr>
            <a:spLocks noGrp="1"/>
          </p:cNvSpPr>
          <p:nvPr>
            <p:ph type="dt" sz="half" idx="10"/>
          </p:nvPr>
        </p:nvSpPr>
        <p:spPr/>
        <p:txBody>
          <a:bodyPr/>
          <a:lstStyle/>
          <a:p>
            <a:fld id="{1EEB6D52-02B1-3042-BA09-E1A3C0DD5111}" type="datetimeFigureOut">
              <a:rPr lang="en-US" smtClean="0"/>
              <a:t>4/8/2026</a:t>
            </a:fld>
            <a:endParaRPr lang="en-US"/>
          </a:p>
        </p:txBody>
      </p:sp>
      <p:sp>
        <p:nvSpPr>
          <p:cNvPr id="5" name="Footer Placeholder 4">
            <a:extLst>
              <a:ext uri="{FF2B5EF4-FFF2-40B4-BE49-F238E27FC236}">
                <a16:creationId xmlns:a16="http://schemas.microsoft.com/office/drawing/2014/main" id="{6D364DA4-BC33-8F9D-DAC7-5DC896F7BE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9C33AC-6684-82AF-6E90-FF3DFAA0176C}"/>
              </a:ext>
            </a:extLst>
          </p:cNvPr>
          <p:cNvSpPr>
            <a:spLocks noGrp="1"/>
          </p:cNvSpPr>
          <p:nvPr>
            <p:ph type="sldNum" sz="quarter" idx="12"/>
          </p:nvPr>
        </p:nvSpPr>
        <p:spPr/>
        <p:txBody>
          <a:bodyPr/>
          <a:lstStyle/>
          <a:p>
            <a:fld id="{59785936-397C-3946-A14B-023D32C2423D}" type="slidenum">
              <a:rPr lang="en-US" smtClean="0"/>
              <a:t>‹#›</a:t>
            </a:fld>
            <a:endParaRPr lang="en-US"/>
          </a:p>
        </p:txBody>
      </p:sp>
    </p:spTree>
    <p:extLst>
      <p:ext uri="{BB962C8B-B14F-4D97-AF65-F5344CB8AC3E}">
        <p14:creationId xmlns:p14="http://schemas.microsoft.com/office/powerpoint/2010/main" val="342294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7FE904-9FE2-3460-3C14-9590ABE4216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55B7E41-9F34-A459-BC12-F6A5BC1732A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A46323-C0E2-91B2-3FB7-272E511FFD69}"/>
              </a:ext>
            </a:extLst>
          </p:cNvPr>
          <p:cNvSpPr>
            <a:spLocks noGrp="1"/>
          </p:cNvSpPr>
          <p:nvPr>
            <p:ph type="dt" sz="half" idx="10"/>
          </p:nvPr>
        </p:nvSpPr>
        <p:spPr/>
        <p:txBody>
          <a:bodyPr/>
          <a:lstStyle/>
          <a:p>
            <a:fld id="{1EEB6D52-02B1-3042-BA09-E1A3C0DD5111}" type="datetimeFigureOut">
              <a:rPr lang="en-US" smtClean="0"/>
              <a:t>4/8/2026</a:t>
            </a:fld>
            <a:endParaRPr lang="en-US"/>
          </a:p>
        </p:txBody>
      </p:sp>
      <p:sp>
        <p:nvSpPr>
          <p:cNvPr id="5" name="Footer Placeholder 4">
            <a:extLst>
              <a:ext uri="{FF2B5EF4-FFF2-40B4-BE49-F238E27FC236}">
                <a16:creationId xmlns:a16="http://schemas.microsoft.com/office/drawing/2014/main" id="{B469D392-0520-E2B7-44D6-159D6AD908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0EC06B-82B5-20FF-4EE8-07346F0133C7}"/>
              </a:ext>
            </a:extLst>
          </p:cNvPr>
          <p:cNvSpPr>
            <a:spLocks noGrp="1"/>
          </p:cNvSpPr>
          <p:nvPr>
            <p:ph type="sldNum" sz="quarter" idx="12"/>
          </p:nvPr>
        </p:nvSpPr>
        <p:spPr/>
        <p:txBody>
          <a:bodyPr/>
          <a:lstStyle/>
          <a:p>
            <a:fld id="{59785936-397C-3946-A14B-023D32C2423D}" type="slidenum">
              <a:rPr lang="en-US" smtClean="0"/>
              <a:t>‹#›</a:t>
            </a:fld>
            <a:endParaRPr lang="en-US"/>
          </a:p>
        </p:txBody>
      </p:sp>
    </p:spTree>
    <p:extLst>
      <p:ext uri="{BB962C8B-B14F-4D97-AF65-F5344CB8AC3E}">
        <p14:creationId xmlns:p14="http://schemas.microsoft.com/office/powerpoint/2010/main" val="918045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635AB-19F8-714A-3813-109154BD84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6388C8-FEE1-53F5-AA0A-C55824C985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A164D5-2468-99BD-702F-2F11A7855DBC}"/>
              </a:ext>
            </a:extLst>
          </p:cNvPr>
          <p:cNvSpPr>
            <a:spLocks noGrp="1"/>
          </p:cNvSpPr>
          <p:nvPr>
            <p:ph type="dt" sz="half" idx="10"/>
          </p:nvPr>
        </p:nvSpPr>
        <p:spPr/>
        <p:txBody>
          <a:bodyPr/>
          <a:lstStyle/>
          <a:p>
            <a:fld id="{1EEB6D52-02B1-3042-BA09-E1A3C0DD5111}" type="datetimeFigureOut">
              <a:rPr lang="en-US" smtClean="0"/>
              <a:t>4/8/2026</a:t>
            </a:fld>
            <a:endParaRPr lang="en-US"/>
          </a:p>
        </p:txBody>
      </p:sp>
      <p:sp>
        <p:nvSpPr>
          <p:cNvPr id="5" name="Footer Placeholder 4">
            <a:extLst>
              <a:ext uri="{FF2B5EF4-FFF2-40B4-BE49-F238E27FC236}">
                <a16:creationId xmlns:a16="http://schemas.microsoft.com/office/drawing/2014/main" id="{7350B4D5-AE9C-A77E-993B-5EE13F9B9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EBE39E-629A-AB12-8B8F-008A46232303}"/>
              </a:ext>
            </a:extLst>
          </p:cNvPr>
          <p:cNvSpPr>
            <a:spLocks noGrp="1"/>
          </p:cNvSpPr>
          <p:nvPr>
            <p:ph type="sldNum" sz="quarter" idx="12"/>
          </p:nvPr>
        </p:nvSpPr>
        <p:spPr/>
        <p:txBody>
          <a:bodyPr/>
          <a:lstStyle/>
          <a:p>
            <a:fld id="{59785936-397C-3946-A14B-023D32C2423D}" type="slidenum">
              <a:rPr lang="en-US" smtClean="0"/>
              <a:t>‹#›</a:t>
            </a:fld>
            <a:endParaRPr lang="en-US"/>
          </a:p>
        </p:txBody>
      </p:sp>
    </p:spTree>
    <p:extLst>
      <p:ext uri="{BB962C8B-B14F-4D97-AF65-F5344CB8AC3E}">
        <p14:creationId xmlns:p14="http://schemas.microsoft.com/office/powerpoint/2010/main" val="3288846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42AB2-1D35-3D90-A311-3AD423C99CB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15ABE8-015F-354E-DBC3-3ED4C87F890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4E37EE-DC93-F649-A55D-3CFCFDB09CC9}"/>
              </a:ext>
            </a:extLst>
          </p:cNvPr>
          <p:cNvSpPr>
            <a:spLocks noGrp="1"/>
          </p:cNvSpPr>
          <p:nvPr>
            <p:ph type="dt" sz="half" idx="10"/>
          </p:nvPr>
        </p:nvSpPr>
        <p:spPr/>
        <p:txBody>
          <a:bodyPr/>
          <a:lstStyle/>
          <a:p>
            <a:fld id="{1EEB6D52-02B1-3042-BA09-E1A3C0DD5111}" type="datetimeFigureOut">
              <a:rPr lang="en-US" smtClean="0"/>
              <a:t>4/8/2026</a:t>
            </a:fld>
            <a:endParaRPr lang="en-US"/>
          </a:p>
        </p:txBody>
      </p:sp>
      <p:sp>
        <p:nvSpPr>
          <p:cNvPr id="5" name="Footer Placeholder 4">
            <a:extLst>
              <a:ext uri="{FF2B5EF4-FFF2-40B4-BE49-F238E27FC236}">
                <a16:creationId xmlns:a16="http://schemas.microsoft.com/office/drawing/2014/main" id="{C8747BF2-DA12-0CBA-F996-AF340AC391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00C152-ED03-992D-742E-233B61B4FBA9}"/>
              </a:ext>
            </a:extLst>
          </p:cNvPr>
          <p:cNvSpPr>
            <a:spLocks noGrp="1"/>
          </p:cNvSpPr>
          <p:nvPr>
            <p:ph type="sldNum" sz="quarter" idx="12"/>
          </p:nvPr>
        </p:nvSpPr>
        <p:spPr/>
        <p:txBody>
          <a:bodyPr/>
          <a:lstStyle/>
          <a:p>
            <a:fld id="{59785936-397C-3946-A14B-023D32C2423D}" type="slidenum">
              <a:rPr lang="en-US" smtClean="0"/>
              <a:t>‹#›</a:t>
            </a:fld>
            <a:endParaRPr lang="en-US"/>
          </a:p>
        </p:txBody>
      </p:sp>
    </p:spTree>
    <p:extLst>
      <p:ext uri="{BB962C8B-B14F-4D97-AF65-F5344CB8AC3E}">
        <p14:creationId xmlns:p14="http://schemas.microsoft.com/office/powerpoint/2010/main" val="3332112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6E33-8CAB-9CDE-8A16-9EAA5BC3FF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26700B-28C9-DA5F-D588-8B5AA42AE9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59823A4-BAFC-EE03-D29B-6BFCEE817C6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E15617-A6D8-C7AD-6A60-5605DDB52ADE}"/>
              </a:ext>
            </a:extLst>
          </p:cNvPr>
          <p:cNvSpPr>
            <a:spLocks noGrp="1"/>
          </p:cNvSpPr>
          <p:nvPr>
            <p:ph type="dt" sz="half" idx="10"/>
          </p:nvPr>
        </p:nvSpPr>
        <p:spPr/>
        <p:txBody>
          <a:bodyPr/>
          <a:lstStyle/>
          <a:p>
            <a:fld id="{1EEB6D52-02B1-3042-BA09-E1A3C0DD5111}" type="datetimeFigureOut">
              <a:rPr lang="en-US" smtClean="0"/>
              <a:t>4/8/2026</a:t>
            </a:fld>
            <a:endParaRPr lang="en-US"/>
          </a:p>
        </p:txBody>
      </p:sp>
      <p:sp>
        <p:nvSpPr>
          <p:cNvPr id="6" name="Footer Placeholder 5">
            <a:extLst>
              <a:ext uri="{FF2B5EF4-FFF2-40B4-BE49-F238E27FC236}">
                <a16:creationId xmlns:a16="http://schemas.microsoft.com/office/drawing/2014/main" id="{CDF91930-5E8C-24A2-846B-51B8F3DC3B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D57FB3-A801-073A-DF2B-B77284658801}"/>
              </a:ext>
            </a:extLst>
          </p:cNvPr>
          <p:cNvSpPr>
            <a:spLocks noGrp="1"/>
          </p:cNvSpPr>
          <p:nvPr>
            <p:ph type="sldNum" sz="quarter" idx="12"/>
          </p:nvPr>
        </p:nvSpPr>
        <p:spPr/>
        <p:txBody>
          <a:bodyPr/>
          <a:lstStyle/>
          <a:p>
            <a:fld id="{59785936-397C-3946-A14B-023D32C2423D}" type="slidenum">
              <a:rPr lang="en-US" smtClean="0"/>
              <a:t>‹#›</a:t>
            </a:fld>
            <a:endParaRPr lang="en-US"/>
          </a:p>
        </p:txBody>
      </p:sp>
    </p:spTree>
    <p:extLst>
      <p:ext uri="{BB962C8B-B14F-4D97-AF65-F5344CB8AC3E}">
        <p14:creationId xmlns:p14="http://schemas.microsoft.com/office/powerpoint/2010/main" val="2178533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F21FC-0C05-7AB6-95AA-4B8B7058839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18044E-598B-7564-F5A9-A939D2CD0A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6F8CA4-F90E-E36C-8F43-92E495B3987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54BBE5-674F-C7E9-A1F9-237080EE86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BC9A05-B5A6-B3D3-0204-9DA521E756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39394C2-81FC-A499-66E7-AD7A2DD7ECFE}"/>
              </a:ext>
            </a:extLst>
          </p:cNvPr>
          <p:cNvSpPr>
            <a:spLocks noGrp="1"/>
          </p:cNvSpPr>
          <p:nvPr>
            <p:ph type="dt" sz="half" idx="10"/>
          </p:nvPr>
        </p:nvSpPr>
        <p:spPr/>
        <p:txBody>
          <a:bodyPr/>
          <a:lstStyle/>
          <a:p>
            <a:fld id="{1EEB6D52-02B1-3042-BA09-E1A3C0DD5111}" type="datetimeFigureOut">
              <a:rPr lang="en-US" smtClean="0"/>
              <a:t>4/8/2026</a:t>
            </a:fld>
            <a:endParaRPr lang="en-US"/>
          </a:p>
        </p:txBody>
      </p:sp>
      <p:sp>
        <p:nvSpPr>
          <p:cNvPr id="8" name="Footer Placeholder 7">
            <a:extLst>
              <a:ext uri="{FF2B5EF4-FFF2-40B4-BE49-F238E27FC236}">
                <a16:creationId xmlns:a16="http://schemas.microsoft.com/office/drawing/2014/main" id="{BEF21921-496B-2351-242D-FF768B5EA6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2F4CA91-0CD7-13B8-1CC3-94F5E5FF8998}"/>
              </a:ext>
            </a:extLst>
          </p:cNvPr>
          <p:cNvSpPr>
            <a:spLocks noGrp="1"/>
          </p:cNvSpPr>
          <p:nvPr>
            <p:ph type="sldNum" sz="quarter" idx="12"/>
          </p:nvPr>
        </p:nvSpPr>
        <p:spPr/>
        <p:txBody>
          <a:bodyPr/>
          <a:lstStyle/>
          <a:p>
            <a:fld id="{59785936-397C-3946-A14B-023D32C2423D}" type="slidenum">
              <a:rPr lang="en-US" smtClean="0"/>
              <a:t>‹#›</a:t>
            </a:fld>
            <a:endParaRPr lang="en-US"/>
          </a:p>
        </p:txBody>
      </p:sp>
    </p:spTree>
    <p:extLst>
      <p:ext uri="{BB962C8B-B14F-4D97-AF65-F5344CB8AC3E}">
        <p14:creationId xmlns:p14="http://schemas.microsoft.com/office/powerpoint/2010/main" val="2592647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41B3C-00E3-0B18-217E-1CF9549C51D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2099B64-4B38-94A9-DB7D-8310298DF1E7}"/>
              </a:ext>
            </a:extLst>
          </p:cNvPr>
          <p:cNvSpPr>
            <a:spLocks noGrp="1"/>
          </p:cNvSpPr>
          <p:nvPr>
            <p:ph type="dt" sz="half" idx="10"/>
          </p:nvPr>
        </p:nvSpPr>
        <p:spPr/>
        <p:txBody>
          <a:bodyPr/>
          <a:lstStyle/>
          <a:p>
            <a:fld id="{1EEB6D52-02B1-3042-BA09-E1A3C0DD5111}" type="datetimeFigureOut">
              <a:rPr lang="en-US" smtClean="0"/>
              <a:t>4/8/2026</a:t>
            </a:fld>
            <a:endParaRPr lang="en-US"/>
          </a:p>
        </p:txBody>
      </p:sp>
      <p:sp>
        <p:nvSpPr>
          <p:cNvPr id="4" name="Footer Placeholder 3">
            <a:extLst>
              <a:ext uri="{FF2B5EF4-FFF2-40B4-BE49-F238E27FC236}">
                <a16:creationId xmlns:a16="http://schemas.microsoft.com/office/drawing/2014/main" id="{20E3EA8C-C98E-E5C0-72F8-C4F9DDA8CC4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0D3B489-A8E3-82AA-534E-06292C435611}"/>
              </a:ext>
            </a:extLst>
          </p:cNvPr>
          <p:cNvSpPr>
            <a:spLocks noGrp="1"/>
          </p:cNvSpPr>
          <p:nvPr>
            <p:ph type="sldNum" sz="quarter" idx="12"/>
          </p:nvPr>
        </p:nvSpPr>
        <p:spPr/>
        <p:txBody>
          <a:bodyPr/>
          <a:lstStyle/>
          <a:p>
            <a:fld id="{59785936-397C-3946-A14B-023D32C2423D}" type="slidenum">
              <a:rPr lang="en-US" smtClean="0"/>
              <a:t>‹#›</a:t>
            </a:fld>
            <a:endParaRPr lang="en-US"/>
          </a:p>
        </p:txBody>
      </p:sp>
    </p:spTree>
    <p:extLst>
      <p:ext uri="{BB962C8B-B14F-4D97-AF65-F5344CB8AC3E}">
        <p14:creationId xmlns:p14="http://schemas.microsoft.com/office/powerpoint/2010/main" val="442815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90F6C7-497A-5E9F-7378-45A689A5DB0B}"/>
              </a:ext>
            </a:extLst>
          </p:cNvPr>
          <p:cNvSpPr>
            <a:spLocks noGrp="1"/>
          </p:cNvSpPr>
          <p:nvPr>
            <p:ph type="dt" sz="half" idx="10"/>
          </p:nvPr>
        </p:nvSpPr>
        <p:spPr/>
        <p:txBody>
          <a:bodyPr/>
          <a:lstStyle/>
          <a:p>
            <a:fld id="{1EEB6D52-02B1-3042-BA09-E1A3C0DD5111}" type="datetimeFigureOut">
              <a:rPr lang="en-US" smtClean="0"/>
              <a:t>4/8/2026</a:t>
            </a:fld>
            <a:endParaRPr lang="en-US"/>
          </a:p>
        </p:txBody>
      </p:sp>
      <p:sp>
        <p:nvSpPr>
          <p:cNvPr id="3" name="Footer Placeholder 2">
            <a:extLst>
              <a:ext uri="{FF2B5EF4-FFF2-40B4-BE49-F238E27FC236}">
                <a16:creationId xmlns:a16="http://schemas.microsoft.com/office/drawing/2014/main" id="{C98FD1C3-3F4E-6202-2362-F07A6D68FEC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3DA6096-A530-87FE-9EC2-2B4D5E53C0CE}"/>
              </a:ext>
            </a:extLst>
          </p:cNvPr>
          <p:cNvSpPr>
            <a:spLocks noGrp="1"/>
          </p:cNvSpPr>
          <p:nvPr>
            <p:ph type="sldNum" sz="quarter" idx="12"/>
          </p:nvPr>
        </p:nvSpPr>
        <p:spPr/>
        <p:txBody>
          <a:bodyPr/>
          <a:lstStyle/>
          <a:p>
            <a:fld id="{59785936-397C-3946-A14B-023D32C2423D}" type="slidenum">
              <a:rPr lang="en-US" smtClean="0"/>
              <a:t>‹#›</a:t>
            </a:fld>
            <a:endParaRPr lang="en-US"/>
          </a:p>
        </p:txBody>
      </p:sp>
    </p:spTree>
    <p:extLst>
      <p:ext uri="{BB962C8B-B14F-4D97-AF65-F5344CB8AC3E}">
        <p14:creationId xmlns:p14="http://schemas.microsoft.com/office/powerpoint/2010/main" val="3402297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2151-7B28-023F-99A2-ED29C38581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7B00112-AAFF-A35B-315D-966AECA43D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1D25F27-BF37-6A5A-D1AC-B233026789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14FF3A-CD83-6049-6728-EBC66E427E87}"/>
              </a:ext>
            </a:extLst>
          </p:cNvPr>
          <p:cNvSpPr>
            <a:spLocks noGrp="1"/>
          </p:cNvSpPr>
          <p:nvPr>
            <p:ph type="dt" sz="half" idx="10"/>
          </p:nvPr>
        </p:nvSpPr>
        <p:spPr/>
        <p:txBody>
          <a:bodyPr/>
          <a:lstStyle/>
          <a:p>
            <a:fld id="{1EEB6D52-02B1-3042-BA09-E1A3C0DD5111}" type="datetimeFigureOut">
              <a:rPr lang="en-US" smtClean="0"/>
              <a:t>4/8/2026</a:t>
            </a:fld>
            <a:endParaRPr lang="en-US"/>
          </a:p>
        </p:txBody>
      </p:sp>
      <p:sp>
        <p:nvSpPr>
          <p:cNvPr id="6" name="Footer Placeholder 5">
            <a:extLst>
              <a:ext uri="{FF2B5EF4-FFF2-40B4-BE49-F238E27FC236}">
                <a16:creationId xmlns:a16="http://schemas.microsoft.com/office/drawing/2014/main" id="{A85C5ACA-378F-CA39-42C4-49D7EEF7DB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CDB2BF-28C2-D759-DC67-DBC0D5255C62}"/>
              </a:ext>
            </a:extLst>
          </p:cNvPr>
          <p:cNvSpPr>
            <a:spLocks noGrp="1"/>
          </p:cNvSpPr>
          <p:nvPr>
            <p:ph type="sldNum" sz="quarter" idx="12"/>
          </p:nvPr>
        </p:nvSpPr>
        <p:spPr/>
        <p:txBody>
          <a:bodyPr/>
          <a:lstStyle/>
          <a:p>
            <a:fld id="{59785936-397C-3946-A14B-023D32C2423D}" type="slidenum">
              <a:rPr lang="en-US" smtClean="0"/>
              <a:t>‹#›</a:t>
            </a:fld>
            <a:endParaRPr lang="en-US"/>
          </a:p>
        </p:txBody>
      </p:sp>
    </p:spTree>
    <p:extLst>
      <p:ext uri="{BB962C8B-B14F-4D97-AF65-F5344CB8AC3E}">
        <p14:creationId xmlns:p14="http://schemas.microsoft.com/office/powerpoint/2010/main" val="726960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07890-97FE-AF86-F73D-0BDFC5BBC2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F46C499-40F4-FAFE-CA31-B93E20CD64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589BE8C-D27B-E26E-6A83-EEE21825F7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2EA709-5976-859F-0D5C-377F8DE4274C}"/>
              </a:ext>
            </a:extLst>
          </p:cNvPr>
          <p:cNvSpPr>
            <a:spLocks noGrp="1"/>
          </p:cNvSpPr>
          <p:nvPr>
            <p:ph type="dt" sz="half" idx="10"/>
          </p:nvPr>
        </p:nvSpPr>
        <p:spPr/>
        <p:txBody>
          <a:bodyPr/>
          <a:lstStyle/>
          <a:p>
            <a:fld id="{1EEB6D52-02B1-3042-BA09-E1A3C0DD5111}" type="datetimeFigureOut">
              <a:rPr lang="en-US" smtClean="0"/>
              <a:t>4/8/2026</a:t>
            </a:fld>
            <a:endParaRPr lang="en-US"/>
          </a:p>
        </p:txBody>
      </p:sp>
      <p:sp>
        <p:nvSpPr>
          <p:cNvPr id="6" name="Footer Placeholder 5">
            <a:extLst>
              <a:ext uri="{FF2B5EF4-FFF2-40B4-BE49-F238E27FC236}">
                <a16:creationId xmlns:a16="http://schemas.microsoft.com/office/drawing/2014/main" id="{B684A481-E749-33A7-0576-2E5BF112D2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C6C7F3-8B27-5C5C-ECEF-853AD8944922}"/>
              </a:ext>
            </a:extLst>
          </p:cNvPr>
          <p:cNvSpPr>
            <a:spLocks noGrp="1"/>
          </p:cNvSpPr>
          <p:nvPr>
            <p:ph type="sldNum" sz="quarter" idx="12"/>
          </p:nvPr>
        </p:nvSpPr>
        <p:spPr/>
        <p:txBody>
          <a:bodyPr/>
          <a:lstStyle/>
          <a:p>
            <a:fld id="{59785936-397C-3946-A14B-023D32C2423D}" type="slidenum">
              <a:rPr lang="en-US" smtClean="0"/>
              <a:t>‹#›</a:t>
            </a:fld>
            <a:endParaRPr lang="en-US"/>
          </a:p>
        </p:txBody>
      </p:sp>
    </p:spTree>
    <p:extLst>
      <p:ext uri="{BB962C8B-B14F-4D97-AF65-F5344CB8AC3E}">
        <p14:creationId xmlns:p14="http://schemas.microsoft.com/office/powerpoint/2010/main" val="2076508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DCFAFF-E451-624D-18D0-10FBB637FD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B1430AF-E17F-5717-3927-E29860D149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22015-8C91-F09A-3F11-D9C0F8F24C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EB6D52-02B1-3042-BA09-E1A3C0DD5111}" type="datetimeFigureOut">
              <a:rPr lang="en-US" smtClean="0"/>
              <a:t>4/8/2026</a:t>
            </a:fld>
            <a:endParaRPr lang="en-US"/>
          </a:p>
        </p:txBody>
      </p:sp>
      <p:sp>
        <p:nvSpPr>
          <p:cNvPr id="5" name="Footer Placeholder 4">
            <a:extLst>
              <a:ext uri="{FF2B5EF4-FFF2-40B4-BE49-F238E27FC236}">
                <a16:creationId xmlns:a16="http://schemas.microsoft.com/office/drawing/2014/main" id="{30461303-F208-B0B9-4CDF-609463A903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68F4249-CC91-9E68-AA58-6A27FA22DB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9785936-397C-3946-A14B-023D32C2423D}" type="slidenum">
              <a:rPr lang="en-US" smtClean="0"/>
              <a:t>‹#›</a:t>
            </a:fld>
            <a:endParaRPr lang="en-US"/>
          </a:p>
        </p:txBody>
      </p:sp>
    </p:spTree>
    <p:extLst>
      <p:ext uri="{BB962C8B-B14F-4D97-AF65-F5344CB8AC3E}">
        <p14:creationId xmlns:p14="http://schemas.microsoft.com/office/powerpoint/2010/main" val="2054601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6.jpeg"/><Relationship Id="rId9" Type="http://schemas.openxmlformats.org/officeDocument/2006/relationships/image" Target="../media/image11.jpe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4.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customXml" Target="../ink/ink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customXml" Target="../ink/ink1.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image" Target="../media/image16.png"/><Relationship Id="rId4" Type="http://schemas.openxmlformats.org/officeDocument/2006/relationships/image" Target="../media/image22.png"/><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B5DF-C34D-78D1-CE84-C9C88A87406B}"/>
              </a:ext>
            </a:extLst>
          </p:cNvPr>
          <p:cNvSpPr>
            <a:spLocks noGrp="1"/>
          </p:cNvSpPr>
          <p:nvPr>
            <p:ph type="ctrTitle"/>
          </p:nvPr>
        </p:nvSpPr>
        <p:spPr>
          <a:xfrm>
            <a:off x="1003611" y="197330"/>
            <a:ext cx="10103004" cy="2387600"/>
          </a:xfrm>
        </p:spPr>
        <p:txBody>
          <a:bodyPr>
            <a:noAutofit/>
          </a:bodyPr>
          <a:lstStyle/>
          <a:p>
            <a:r>
              <a:rPr lang="en-US" sz="4000" b="1" dirty="0">
                <a:solidFill>
                  <a:schemeClr val="bg1"/>
                </a:solidFill>
                <a:latin typeface="Helvetica" pitchFamily="2" charset="0"/>
                <a:ea typeface="Helvetica Neue" panose="02000503000000020004" pitchFamily="2" charset="0"/>
                <a:cs typeface="Helvetica Neue" panose="02000503000000020004" pitchFamily="2" charset="0"/>
              </a:rPr>
              <a:t>Analyzing Aurora Observed by Instruments at Poker Flat, Alaska to Better Understand Geomagnetic Activity</a:t>
            </a:r>
          </a:p>
        </p:txBody>
      </p:sp>
      <p:sp>
        <p:nvSpPr>
          <p:cNvPr id="3" name="Subtitle 2">
            <a:extLst>
              <a:ext uri="{FF2B5EF4-FFF2-40B4-BE49-F238E27FC236}">
                <a16:creationId xmlns:a16="http://schemas.microsoft.com/office/drawing/2014/main" id="{87A403BD-7780-910A-7C4D-95BE9C25EEB7}"/>
              </a:ext>
            </a:extLst>
          </p:cNvPr>
          <p:cNvSpPr>
            <a:spLocks noGrp="1"/>
          </p:cNvSpPr>
          <p:nvPr>
            <p:ph type="subTitle" idx="1"/>
          </p:nvPr>
        </p:nvSpPr>
        <p:spPr>
          <a:xfrm>
            <a:off x="720436" y="4046220"/>
            <a:ext cx="10557164" cy="2257782"/>
          </a:xfrm>
          <a:solidFill>
            <a:srgbClr val="00205B"/>
          </a:solidFill>
        </p:spPr>
        <p:txBody>
          <a:bodyPr>
            <a:noAutofit/>
          </a:bodyPr>
          <a:lstStyle/>
          <a:p>
            <a:pPr>
              <a:lnSpc>
                <a:spcPct val="100000"/>
              </a:lnSpc>
              <a:spcBef>
                <a:spcPts val="0"/>
              </a:spcBef>
            </a:pPr>
            <a:r>
              <a:rPr lang="en-US" sz="2200" dirty="0">
                <a:solidFill>
                  <a:schemeClr val="bg1"/>
                </a:solidFill>
                <a:latin typeface="Helvetica" pitchFamily="2" charset="0"/>
                <a:ea typeface="Helvetica Neue" panose="02000503000000020004" pitchFamily="2" charset="0"/>
                <a:cs typeface="Arial" panose="020B0604020202020204" pitchFamily="34" charset="0"/>
              </a:rPr>
              <a:t>Harshita Prasad</a:t>
            </a:r>
          </a:p>
          <a:p>
            <a:pPr>
              <a:lnSpc>
                <a:spcPct val="100000"/>
              </a:lnSpc>
              <a:spcBef>
                <a:spcPts val="0"/>
              </a:spcBef>
            </a:pPr>
            <a:r>
              <a:rPr lang="en-US" sz="2200" dirty="0">
                <a:solidFill>
                  <a:schemeClr val="bg1"/>
                </a:solidFill>
                <a:latin typeface="Helvetica" pitchFamily="2" charset="0"/>
                <a:cs typeface="Arial" panose="020B0604020202020204" pitchFamily="34" charset="0"/>
              </a:rPr>
              <a:t>Faculty Mentor: Dr. Katrina Bossert (</a:t>
            </a:r>
            <a:r>
              <a:rPr lang="en-US" sz="2200" dirty="0">
                <a:solidFill>
                  <a:schemeClr val="bg1"/>
                </a:solidFill>
                <a:latin typeface="Helvetica" pitchFamily="2" charset="0"/>
                <a:cs typeface="Times New Roman" panose="02020603050405020304" pitchFamily="18" charset="0"/>
              </a:rPr>
              <a:t>School of Earth and Space Exploration)</a:t>
            </a:r>
            <a:endParaRPr lang="en-US" sz="2200" dirty="0">
              <a:solidFill>
                <a:schemeClr val="bg1"/>
              </a:solidFill>
              <a:latin typeface="Helvetica" pitchFamily="2" charset="0"/>
              <a:cs typeface="Arial" panose="020B0604020202020204" pitchFamily="34" charset="0"/>
            </a:endParaRPr>
          </a:p>
          <a:p>
            <a:pPr>
              <a:lnSpc>
                <a:spcPct val="100000"/>
              </a:lnSpc>
              <a:spcBef>
                <a:spcPts val="0"/>
              </a:spcBef>
            </a:pPr>
            <a:r>
              <a:rPr lang="en-US" sz="2200" dirty="0">
                <a:solidFill>
                  <a:schemeClr val="bg1"/>
                </a:solidFill>
                <a:latin typeface="Helvetica" pitchFamily="2" charset="0"/>
                <a:cs typeface="Arial" panose="020B0604020202020204" pitchFamily="34" charset="0"/>
              </a:rPr>
              <a:t>Graduate Student Mentor: Tyler Karasinski (</a:t>
            </a:r>
            <a:r>
              <a:rPr lang="en-US" sz="2200" dirty="0">
                <a:solidFill>
                  <a:schemeClr val="bg1"/>
                </a:solidFill>
                <a:latin typeface="Helvetica" pitchFamily="2" charset="0"/>
                <a:cs typeface="Times New Roman" panose="02020603050405020304" pitchFamily="18" charset="0"/>
              </a:rPr>
              <a:t>School of Earth and Space Exploration)</a:t>
            </a:r>
            <a:endParaRPr lang="en-US" sz="2200" dirty="0">
              <a:solidFill>
                <a:schemeClr val="bg1"/>
              </a:solidFill>
              <a:latin typeface="Helvetica" pitchFamily="2" charset="0"/>
              <a:cs typeface="Arial" panose="020B0604020202020204" pitchFamily="34" charset="0"/>
            </a:endParaRPr>
          </a:p>
          <a:p>
            <a:pPr>
              <a:lnSpc>
                <a:spcPct val="100000"/>
              </a:lnSpc>
              <a:spcBef>
                <a:spcPts val="0"/>
              </a:spcBef>
            </a:pPr>
            <a:r>
              <a:rPr lang="en-US" sz="2200" i="1" dirty="0">
                <a:solidFill>
                  <a:schemeClr val="bg1"/>
                </a:solidFill>
                <a:latin typeface="Helvetica" pitchFamily="2" charset="0"/>
              </a:rPr>
              <a:t>Arizona NASA Space Grant Statewide Student Research Symposium </a:t>
            </a:r>
          </a:p>
          <a:p>
            <a:pPr>
              <a:lnSpc>
                <a:spcPct val="100000"/>
              </a:lnSpc>
              <a:spcBef>
                <a:spcPts val="0"/>
              </a:spcBef>
            </a:pPr>
            <a:r>
              <a:rPr lang="en-US" sz="2200" i="1" dirty="0" err="1">
                <a:solidFill>
                  <a:schemeClr val="bg1"/>
                </a:solidFill>
                <a:latin typeface="Helvetica" pitchFamily="2" charset="0"/>
              </a:rPr>
              <a:t>SkySong</a:t>
            </a:r>
            <a:r>
              <a:rPr lang="en-US" sz="2200" i="1" dirty="0">
                <a:solidFill>
                  <a:schemeClr val="bg1"/>
                </a:solidFill>
                <a:latin typeface="Helvetica" pitchFamily="2" charset="0"/>
              </a:rPr>
              <a:t> ASU Scottsdale Innovation Center</a:t>
            </a:r>
            <a:endParaRPr lang="en-US" sz="2200" i="1" dirty="0">
              <a:solidFill>
                <a:schemeClr val="bg1"/>
              </a:solidFill>
              <a:latin typeface="Helvetica" pitchFamily="2" charset="0"/>
              <a:cs typeface="Arial" panose="020B0604020202020204" pitchFamily="34" charset="0"/>
            </a:endParaRPr>
          </a:p>
          <a:p>
            <a:pPr>
              <a:lnSpc>
                <a:spcPct val="100000"/>
              </a:lnSpc>
              <a:spcBef>
                <a:spcPts val="0"/>
              </a:spcBef>
            </a:pPr>
            <a:r>
              <a:rPr lang="en-US" sz="2200" i="1" dirty="0">
                <a:solidFill>
                  <a:schemeClr val="bg1"/>
                </a:solidFill>
                <a:latin typeface="Helvetica" pitchFamily="2" charset="0"/>
                <a:cs typeface="Arial" panose="020B0604020202020204" pitchFamily="34" charset="0"/>
              </a:rPr>
              <a:t>April 18, 2026</a:t>
            </a:r>
          </a:p>
          <a:p>
            <a:pPr>
              <a:lnSpc>
                <a:spcPct val="100000"/>
              </a:lnSpc>
              <a:spcBef>
                <a:spcPts val="0"/>
              </a:spcBef>
            </a:pPr>
            <a:endParaRPr lang="en-US" sz="2200" dirty="0">
              <a:solidFill>
                <a:schemeClr val="bg1"/>
              </a:solidFill>
              <a:latin typeface="Helvetica" pitchFamily="2" charset="0"/>
              <a:cs typeface="Arial" panose="020B0604020202020204" pitchFamily="34" charset="0"/>
            </a:endParaRPr>
          </a:p>
        </p:txBody>
      </p:sp>
      <p:sp>
        <p:nvSpPr>
          <p:cNvPr id="4" name="TextBox 3">
            <a:extLst>
              <a:ext uri="{FF2B5EF4-FFF2-40B4-BE49-F238E27FC236}">
                <a16:creationId xmlns:a16="http://schemas.microsoft.com/office/drawing/2014/main" id="{D5F51794-4E9B-740D-81BB-C005897C7A98}"/>
              </a:ext>
            </a:extLst>
          </p:cNvPr>
          <p:cNvSpPr txBox="1"/>
          <p:nvPr/>
        </p:nvSpPr>
        <p:spPr>
          <a:xfrm>
            <a:off x="9611834" y="6304002"/>
            <a:ext cx="2580166" cy="507831"/>
          </a:xfrm>
          <a:prstGeom prst="rect">
            <a:avLst/>
          </a:prstGeom>
          <a:noFill/>
        </p:spPr>
        <p:txBody>
          <a:bodyPr wrap="square" rtlCol="0">
            <a:spAutoFit/>
          </a:bodyPr>
          <a:lstStyle/>
          <a:p>
            <a:pPr algn="r"/>
            <a:r>
              <a:rPr lang="en-US" sz="900" dirty="0">
                <a:solidFill>
                  <a:schemeClr val="bg1"/>
                </a:solidFill>
                <a:latin typeface="Arial" panose="020B0604020202020204" pitchFamily="34" charset="0"/>
                <a:cs typeface="Arial" panose="020B0604020202020204" pitchFamily="34" charset="0"/>
              </a:rPr>
              <a:t>Photo credit: https://</a:t>
            </a:r>
            <a:r>
              <a:rPr lang="en-US" sz="900" dirty="0" err="1">
                <a:solidFill>
                  <a:schemeClr val="bg1"/>
                </a:solidFill>
                <a:latin typeface="Arial" panose="020B0604020202020204" pitchFamily="34" charset="0"/>
                <a:cs typeface="Arial" panose="020B0604020202020204" pitchFamily="34" charset="0"/>
              </a:rPr>
              <a:t>www.nasa.gov</a:t>
            </a:r>
            <a:r>
              <a:rPr lang="en-US" sz="900" dirty="0">
                <a:solidFill>
                  <a:schemeClr val="bg1"/>
                </a:solidFill>
                <a:latin typeface="Arial" panose="020B0604020202020204" pitchFamily="34" charset="0"/>
                <a:cs typeface="Arial" panose="020B0604020202020204" pitchFamily="34" charset="0"/>
              </a:rPr>
              <a:t>/image-article/purple-green-aurora-</a:t>
            </a:r>
            <a:r>
              <a:rPr lang="en-US" sz="900" dirty="0" err="1">
                <a:solidFill>
                  <a:schemeClr val="bg1"/>
                </a:solidFill>
                <a:latin typeface="Arial" panose="020B0604020202020204" pitchFamily="34" charset="0"/>
                <a:cs typeface="Arial" panose="020B0604020202020204" pitchFamily="34" charset="0"/>
              </a:rPr>
              <a:t>alaska</a:t>
            </a:r>
            <a:r>
              <a:rPr lang="en-US" sz="900" dirty="0">
                <a:solidFill>
                  <a:schemeClr val="bg1"/>
                </a:solidFill>
                <a:latin typeface="Arial" panose="020B0604020202020204" pitchFamily="34" charset="0"/>
                <a:cs typeface="Arial" panose="020B0604020202020204" pitchFamily="34" charset="0"/>
              </a:rPr>
              <a:t>/ (Image Courtesy of Sebastian Saarloos)</a:t>
            </a:r>
          </a:p>
        </p:txBody>
      </p:sp>
      <p:pic>
        <p:nvPicPr>
          <p:cNvPr id="2050" name="Picture 2">
            <a:extLst>
              <a:ext uri="{FF2B5EF4-FFF2-40B4-BE49-F238E27FC236}">
                <a16:creationId xmlns:a16="http://schemas.microsoft.com/office/drawing/2014/main" id="{A79542B9-BCA7-41E0-8B62-BB01E36A1E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77600" y="46167"/>
            <a:ext cx="908404" cy="95685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7797035B-3A93-9A24-2184-6E39A04099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6922" y="6040581"/>
            <a:ext cx="817419" cy="81741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4FE144B9-DD2D-BEDA-8DEA-78FF3E77DB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5915890"/>
            <a:ext cx="705700" cy="942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2447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b="-1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C3197-ECCA-610F-B029-977E9A009485}"/>
              </a:ext>
            </a:extLst>
          </p:cNvPr>
          <p:cNvSpPr>
            <a:spLocks noGrp="1"/>
          </p:cNvSpPr>
          <p:nvPr>
            <p:ph type="title"/>
          </p:nvPr>
        </p:nvSpPr>
        <p:spPr/>
        <p:txBody>
          <a:bodyPr>
            <a:normAutofit fontScale="90000"/>
          </a:bodyPr>
          <a:lstStyle/>
          <a:p>
            <a:pPr algn="ctr"/>
            <a:r>
              <a:rPr lang="en-US" sz="5300" b="1" dirty="0">
                <a:solidFill>
                  <a:schemeClr val="bg1"/>
                </a:solidFill>
                <a:latin typeface="Helvetica" pitchFamily="2" charset="0"/>
                <a:ea typeface="Helvetica Neue" panose="02000503000000020004" pitchFamily="2" charset="0"/>
                <a:cs typeface="Helvetica Neue" panose="02000503000000020004" pitchFamily="2" charset="0"/>
              </a:rPr>
              <a:t>Thank you to the audience for your time today.</a:t>
            </a:r>
            <a:br>
              <a:rPr lang="en-US" sz="4800" b="1" dirty="0">
                <a:solidFill>
                  <a:schemeClr val="bg1"/>
                </a:solidFill>
                <a:latin typeface="Helvetica" pitchFamily="2" charset="0"/>
                <a:ea typeface="Helvetica Neue" panose="02000503000000020004" pitchFamily="2" charset="0"/>
                <a:cs typeface="Helvetica Neue" panose="02000503000000020004" pitchFamily="2" charset="0"/>
              </a:rPr>
            </a:br>
            <a:br>
              <a:rPr lang="en-US" sz="4800" b="1" dirty="0">
                <a:solidFill>
                  <a:schemeClr val="bg1"/>
                </a:solidFill>
                <a:latin typeface="Helvetica" pitchFamily="2" charset="0"/>
                <a:ea typeface="Helvetica Neue" panose="02000503000000020004" pitchFamily="2" charset="0"/>
                <a:cs typeface="Helvetica Neue" panose="02000503000000020004" pitchFamily="2" charset="0"/>
              </a:rPr>
            </a:br>
            <a:br>
              <a:rPr lang="en-US" sz="4800" b="1" dirty="0">
                <a:solidFill>
                  <a:schemeClr val="bg1"/>
                </a:solidFill>
                <a:latin typeface="Helvetica" pitchFamily="2" charset="0"/>
                <a:ea typeface="Helvetica Neue" panose="02000503000000020004" pitchFamily="2" charset="0"/>
                <a:cs typeface="Helvetica Neue" panose="02000503000000020004" pitchFamily="2" charset="0"/>
              </a:rPr>
            </a:br>
            <a:r>
              <a:rPr lang="en-US" sz="3100" b="1" dirty="0">
                <a:solidFill>
                  <a:schemeClr val="bg1"/>
                </a:solidFill>
                <a:latin typeface="Helvetica" pitchFamily="2" charset="0"/>
                <a:ea typeface="Helvetica Neue" panose="02000503000000020004" pitchFamily="2" charset="0"/>
                <a:cs typeface="Helvetica Neue" panose="02000503000000020004" pitchFamily="2" charset="0"/>
              </a:rPr>
              <a:t>For any questions and comments: </a:t>
            </a:r>
          </a:p>
        </p:txBody>
      </p:sp>
      <p:sp>
        <p:nvSpPr>
          <p:cNvPr id="3" name="Content Placeholder 2">
            <a:extLst>
              <a:ext uri="{FF2B5EF4-FFF2-40B4-BE49-F238E27FC236}">
                <a16:creationId xmlns:a16="http://schemas.microsoft.com/office/drawing/2014/main" id="{1EB8B731-B6AE-87FD-5D77-DB3AE4A11AE8}"/>
              </a:ext>
            </a:extLst>
          </p:cNvPr>
          <p:cNvSpPr>
            <a:spLocks noGrp="1"/>
          </p:cNvSpPr>
          <p:nvPr>
            <p:ph type="body" idx="1"/>
          </p:nvPr>
        </p:nvSpPr>
        <p:spPr/>
        <p:txBody>
          <a:bodyPr/>
          <a:lstStyle/>
          <a:p>
            <a:pPr algn="ctr"/>
            <a:r>
              <a:rPr lang="en-US" b="1" u="sng" dirty="0">
                <a:solidFill>
                  <a:schemeClr val="bg1"/>
                </a:solidFill>
                <a:latin typeface="Helvetica" pitchFamily="2" charset="0"/>
              </a:rPr>
              <a:t>hprasad1@asu.edu</a:t>
            </a:r>
          </a:p>
          <a:p>
            <a:pPr algn="ctr"/>
            <a:endParaRPr lang="en-US" b="1" u="sng" dirty="0">
              <a:solidFill>
                <a:schemeClr val="bg1"/>
              </a:solidFill>
              <a:latin typeface="Helvetica" pitchFamily="2" charset="0"/>
            </a:endParaRPr>
          </a:p>
        </p:txBody>
      </p:sp>
      <p:sp>
        <p:nvSpPr>
          <p:cNvPr id="4" name="TextBox 3">
            <a:extLst>
              <a:ext uri="{FF2B5EF4-FFF2-40B4-BE49-F238E27FC236}">
                <a16:creationId xmlns:a16="http://schemas.microsoft.com/office/drawing/2014/main" id="{308371DA-FB41-D3ED-7240-D34F1DD28EEA}"/>
              </a:ext>
            </a:extLst>
          </p:cNvPr>
          <p:cNvSpPr txBox="1"/>
          <p:nvPr/>
        </p:nvSpPr>
        <p:spPr>
          <a:xfrm>
            <a:off x="10845799" y="6488668"/>
            <a:ext cx="1336537" cy="369332"/>
          </a:xfrm>
          <a:prstGeom prst="rect">
            <a:avLst/>
          </a:prstGeom>
          <a:noFill/>
        </p:spPr>
        <p:txBody>
          <a:bodyPr wrap="square" rtlCol="0">
            <a:spAutoFit/>
          </a:bodyPr>
          <a:lstStyle/>
          <a:p>
            <a:pPr algn="r"/>
            <a:r>
              <a:rPr lang="en-US" sz="900" dirty="0">
                <a:solidFill>
                  <a:schemeClr val="bg1"/>
                </a:solidFill>
                <a:latin typeface="Arial" panose="020B0604020202020204" pitchFamily="34" charset="0"/>
                <a:cs typeface="Arial" panose="020B0604020202020204" pitchFamily="34" charset="0"/>
              </a:rPr>
              <a:t>Image source: NASA/Josh Cassada</a:t>
            </a:r>
          </a:p>
        </p:txBody>
      </p:sp>
    </p:spTree>
    <p:extLst>
      <p:ext uri="{BB962C8B-B14F-4D97-AF65-F5344CB8AC3E}">
        <p14:creationId xmlns:p14="http://schemas.microsoft.com/office/powerpoint/2010/main" val="295142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17891"/>
        </a:solidFill>
        <a:effectLst/>
      </p:bgPr>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52278328-6BF1-3900-AC38-1446C66B34E1}"/>
              </a:ext>
            </a:extLst>
          </p:cNvPr>
          <p:cNvSpPr/>
          <p:nvPr/>
        </p:nvSpPr>
        <p:spPr>
          <a:xfrm>
            <a:off x="52813" y="299345"/>
            <a:ext cx="1091345" cy="1039769"/>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BD28B438-1BD9-3BA0-4EE0-1ECF111ECE1F}"/>
              </a:ext>
            </a:extLst>
          </p:cNvPr>
          <p:cNvSpPr/>
          <p:nvPr/>
        </p:nvSpPr>
        <p:spPr>
          <a:xfrm>
            <a:off x="1103970" y="5202044"/>
            <a:ext cx="12489200" cy="6794337"/>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C93A135D-EAC6-DFC0-5872-79EC367615E3}"/>
              </a:ext>
            </a:extLst>
          </p:cNvPr>
          <p:cNvCxnSpPr>
            <a:cxnSpLocks/>
          </p:cNvCxnSpPr>
          <p:nvPr/>
        </p:nvCxnSpPr>
        <p:spPr>
          <a:xfrm>
            <a:off x="953429" y="1282390"/>
            <a:ext cx="1399477" cy="2642839"/>
          </a:xfrm>
          <a:prstGeom prst="straightConnector1">
            <a:avLst/>
          </a:prstGeom>
          <a:ln w="57150">
            <a:solidFill>
              <a:srgbClr val="FFFF00"/>
            </a:solidFill>
            <a:tailEnd type="triangle"/>
          </a:ln>
        </p:spPr>
        <p:style>
          <a:lnRef idx="3">
            <a:schemeClr val="dk1"/>
          </a:lnRef>
          <a:fillRef idx="0">
            <a:schemeClr val="dk1"/>
          </a:fillRef>
          <a:effectRef idx="2">
            <a:schemeClr val="dk1"/>
          </a:effectRef>
          <a:fontRef idx="minor">
            <a:schemeClr val="tx1"/>
          </a:fontRef>
        </p:style>
      </p:cxnSp>
      <p:pic>
        <p:nvPicPr>
          <p:cNvPr id="17" name="Picture 2" descr="Facilities – Poker Flat Research Range">
            <a:extLst>
              <a:ext uri="{FF2B5EF4-FFF2-40B4-BE49-F238E27FC236}">
                <a16:creationId xmlns:a16="http://schemas.microsoft.com/office/drawing/2014/main" id="{F1A30373-1F34-B437-D1B6-ECA1C4EC2C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88076" y="3296862"/>
            <a:ext cx="3203924" cy="204067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8B008C6C-4486-09D2-F667-78143210F2AE}"/>
              </a:ext>
            </a:extLst>
          </p:cNvPr>
          <p:cNvSpPr txBox="1"/>
          <p:nvPr/>
        </p:nvSpPr>
        <p:spPr>
          <a:xfrm>
            <a:off x="-1" y="-30993"/>
            <a:ext cx="3183897" cy="400110"/>
          </a:xfrm>
          <a:prstGeom prst="rect">
            <a:avLst/>
          </a:prstGeom>
          <a:noFill/>
        </p:spPr>
        <p:txBody>
          <a:bodyPr wrap="square" rtlCol="0">
            <a:spAutoFit/>
          </a:bodyPr>
          <a:lstStyle/>
          <a:p>
            <a:r>
              <a:rPr lang="en-US" sz="2000" b="1" dirty="0">
                <a:latin typeface="Helvetica Neue" panose="02000503000000020004" pitchFamily="2" charset="0"/>
                <a:ea typeface="Helvetica Neue" panose="02000503000000020004" pitchFamily="2" charset="0"/>
                <a:cs typeface="Helvetica Neue" panose="02000503000000020004" pitchFamily="2" charset="0"/>
              </a:rPr>
              <a:t>Geomagnetic storm</a:t>
            </a:r>
          </a:p>
        </p:txBody>
      </p:sp>
      <p:sp>
        <p:nvSpPr>
          <p:cNvPr id="19" name="TextBox 18">
            <a:extLst>
              <a:ext uri="{FF2B5EF4-FFF2-40B4-BE49-F238E27FC236}">
                <a16:creationId xmlns:a16="http://schemas.microsoft.com/office/drawing/2014/main" id="{82F556B9-0346-16D7-5031-3E5376F8D6A5}"/>
              </a:ext>
            </a:extLst>
          </p:cNvPr>
          <p:cNvSpPr txBox="1"/>
          <p:nvPr/>
        </p:nvSpPr>
        <p:spPr>
          <a:xfrm>
            <a:off x="2280216" y="460491"/>
            <a:ext cx="3665366" cy="1200329"/>
          </a:xfrm>
          <a:prstGeom prst="rect">
            <a:avLst/>
          </a:prstGeom>
          <a:solidFill>
            <a:srgbClr val="617891"/>
          </a:solidFill>
        </p:spPr>
        <p:txBody>
          <a:bodyPr wrap="square" rtlCol="0">
            <a:spAutoFit/>
          </a:bodyPr>
          <a:lstStyle/>
          <a:p>
            <a:pPr algn="ctr"/>
            <a:r>
              <a:rPr lang="en-US" dirty="0">
                <a:solidFill>
                  <a:schemeClr val="bg1"/>
                </a:solidFill>
                <a:latin typeface="Helvetica" pitchFamily="2" charset="0"/>
              </a:rPr>
              <a:t>After build up of charged particles in the Earth’s magnetotail, the particles precipitate into Earth’s atmosphere. This is aurora.</a:t>
            </a:r>
          </a:p>
        </p:txBody>
      </p:sp>
      <p:sp>
        <p:nvSpPr>
          <p:cNvPr id="21" name="TextBox 20">
            <a:extLst>
              <a:ext uri="{FF2B5EF4-FFF2-40B4-BE49-F238E27FC236}">
                <a16:creationId xmlns:a16="http://schemas.microsoft.com/office/drawing/2014/main" id="{57094792-1B67-FE3D-B3B5-B5446D00CD93}"/>
              </a:ext>
            </a:extLst>
          </p:cNvPr>
          <p:cNvSpPr txBox="1"/>
          <p:nvPr/>
        </p:nvSpPr>
        <p:spPr>
          <a:xfrm>
            <a:off x="3210543" y="5707235"/>
            <a:ext cx="3068446" cy="1200329"/>
          </a:xfrm>
          <a:prstGeom prst="rect">
            <a:avLst/>
          </a:prstGeom>
          <a:solidFill>
            <a:srgbClr val="00205B"/>
          </a:solidFill>
        </p:spPr>
        <p:txBody>
          <a:bodyPr wrap="square" rtlCol="0">
            <a:spAutoFit/>
          </a:bodyPr>
          <a:lstStyle/>
          <a:p>
            <a:pPr algn="ctr"/>
            <a:r>
              <a:rPr lang="en-US" dirty="0">
                <a:solidFill>
                  <a:schemeClr val="bg1"/>
                </a:solidFill>
                <a:latin typeface="Helvetica" pitchFamily="2" charset="0"/>
              </a:rPr>
              <a:t>Aurora is seen through the Poker Flat infrared imager, which detects wavelengths between </a:t>
            </a:r>
            <a:r>
              <a:rPr lang="en-US" dirty="0">
                <a:solidFill>
                  <a:schemeClr val="bg1"/>
                </a:solidFill>
                <a:latin typeface="Helvetica" pitchFamily="2" charset="0"/>
                <a:cs typeface="Times New Roman" panose="02020603050405020304" pitchFamily="18" charset="0"/>
              </a:rPr>
              <a:t>~900-1700nm</a:t>
            </a:r>
            <a:endParaRPr lang="en-US" dirty="0">
              <a:solidFill>
                <a:schemeClr val="bg1"/>
              </a:solidFill>
              <a:latin typeface="Helvetica" pitchFamily="2" charset="0"/>
            </a:endParaRPr>
          </a:p>
        </p:txBody>
      </p:sp>
      <p:sp>
        <p:nvSpPr>
          <p:cNvPr id="23" name="Rectangle 22">
            <a:extLst>
              <a:ext uri="{FF2B5EF4-FFF2-40B4-BE49-F238E27FC236}">
                <a16:creationId xmlns:a16="http://schemas.microsoft.com/office/drawing/2014/main" id="{9B1D0ED0-1D0D-FDEB-B660-BC8B1B97A204}"/>
              </a:ext>
            </a:extLst>
          </p:cNvPr>
          <p:cNvSpPr/>
          <p:nvPr/>
        </p:nvSpPr>
        <p:spPr>
          <a:xfrm>
            <a:off x="6333795" y="5337536"/>
            <a:ext cx="2467234" cy="1244516"/>
          </a:xfrm>
          <a:prstGeom prst="rect">
            <a:avLst/>
          </a:prstGeom>
          <a:solidFill>
            <a:srgbClr val="00205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Helvetica" pitchFamily="2" charset="0"/>
              </a:rPr>
              <a:t>Ground-based magnetometer captures fluctuations in the magnetic field</a:t>
            </a:r>
          </a:p>
        </p:txBody>
      </p:sp>
      <p:sp>
        <p:nvSpPr>
          <p:cNvPr id="24" name="Rectangle 23">
            <a:extLst>
              <a:ext uri="{FF2B5EF4-FFF2-40B4-BE49-F238E27FC236}">
                <a16:creationId xmlns:a16="http://schemas.microsoft.com/office/drawing/2014/main" id="{A2064770-E1F0-9294-186F-84BAA6FF3CFA}"/>
              </a:ext>
            </a:extLst>
          </p:cNvPr>
          <p:cNvSpPr/>
          <p:nvPr/>
        </p:nvSpPr>
        <p:spPr>
          <a:xfrm>
            <a:off x="8988076" y="5323357"/>
            <a:ext cx="3203923" cy="1244517"/>
          </a:xfrm>
          <a:prstGeom prst="rect">
            <a:avLst/>
          </a:prstGeom>
          <a:solidFill>
            <a:srgbClr val="00205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Helvetica" pitchFamily="2" charset="0"/>
              </a:rPr>
              <a:t>Poker Flat Incoherent Scatter Radar (PFISR) detects electron enhancements in the charged atmosphere </a:t>
            </a:r>
          </a:p>
        </p:txBody>
      </p:sp>
      <p:sp>
        <p:nvSpPr>
          <p:cNvPr id="67" name="Arc 66">
            <a:extLst>
              <a:ext uri="{FF2B5EF4-FFF2-40B4-BE49-F238E27FC236}">
                <a16:creationId xmlns:a16="http://schemas.microsoft.com/office/drawing/2014/main" id="{D8BD5D8F-E769-CE8C-5345-8BF647370398}"/>
              </a:ext>
            </a:extLst>
          </p:cNvPr>
          <p:cNvSpPr/>
          <p:nvPr/>
        </p:nvSpPr>
        <p:spPr>
          <a:xfrm>
            <a:off x="642910" y="2377569"/>
            <a:ext cx="11926678" cy="5464829"/>
          </a:xfrm>
          <a:prstGeom prst="arc">
            <a:avLst>
              <a:gd name="adj1" fmla="val 9901787"/>
              <a:gd name="adj2" fmla="val 21107372"/>
            </a:avLst>
          </a:prstGeom>
          <a:noFill/>
          <a:ln w="92075">
            <a:solidFill>
              <a:srgbClr val="FFC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ln w="76200">
                <a:solidFill>
                  <a:schemeClr val="tx1"/>
                </a:solidFill>
              </a:ln>
            </a:endParaRPr>
          </a:p>
        </p:txBody>
      </p:sp>
      <p:sp>
        <p:nvSpPr>
          <p:cNvPr id="68" name="TextBox 67">
            <a:extLst>
              <a:ext uri="{FF2B5EF4-FFF2-40B4-BE49-F238E27FC236}">
                <a16:creationId xmlns:a16="http://schemas.microsoft.com/office/drawing/2014/main" id="{42B25E6C-590A-6F48-25C0-2C4D78796F0D}"/>
              </a:ext>
            </a:extLst>
          </p:cNvPr>
          <p:cNvSpPr txBox="1"/>
          <p:nvPr/>
        </p:nvSpPr>
        <p:spPr>
          <a:xfrm>
            <a:off x="6606249" y="1948634"/>
            <a:ext cx="3446301" cy="923330"/>
          </a:xfrm>
          <a:prstGeom prst="rect">
            <a:avLst/>
          </a:prstGeom>
          <a:solidFill>
            <a:srgbClr val="617891"/>
          </a:solidFill>
        </p:spPr>
        <p:txBody>
          <a:bodyPr wrap="square" rtlCol="0">
            <a:spAutoFit/>
          </a:bodyPr>
          <a:lstStyle/>
          <a:p>
            <a:pPr algn="ctr"/>
            <a:r>
              <a:rPr lang="en-US" dirty="0">
                <a:solidFill>
                  <a:schemeClr val="bg1"/>
                </a:solidFill>
                <a:latin typeface="Helvetica" pitchFamily="2" charset="0"/>
              </a:rPr>
              <a:t>Charged particles travel along the magnetic field lines in the Earth’s magnetosphere. </a:t>
            </a:r>
          </a:p>
        </p:txBody>
      </p:sp>
      <p:sp>
        <p:nvSpPr>
          <p:cNvPr id="70" name="Freeform 69">
            <a:extLst>
              <a:ext uri="{FF2B5EF4-FFF2-40B4-BE49-F238E27FC236}">
                <a16:creationId xmlns:a16="http://schemas.microsoft.com/office/drawing/2014/main" id="{29A8FB03-EEBB-A20A-BA39-C8279EBBA128}"/>
              </a:ext>
            </a:extLst>
          </p:cNvPr>
          <p:cNvSpPr/>
          <p:nvPr/>
        </p:nvSpPr>
        <p:spPr>
          <a:xfrm>
            <a:off x="1060806" y="1064782"/>
            <a:ext cx="1555596" cy="2465663"/>
          </a:xfrm>
          <a:custGeom>
            <a:avLst/>
            <a:gdLst>
              <a:gd name="connsiteX0" fmla="*/ 0 w 1205881"/>
              <a:gd name="connsiteY0" fmla="*/ 26170 h 2066977"/>
              <a:gd name="connsiteX1" fmla="*/ 446049 w 1205881"/>
              <a:gd name="connsiteY1" fmla="*/ 59624 h 2066977"/>
              <a:gd name="connsiteX2" fmla="*/ 301083 w 1205881"/>
              <a:gd name="connsiteY2" fmla="*/ 550278 h 2066977"/>
              <a:gd name="connsiteX3" fmla="*/ 747132 w 1205881"/>
              <a:gd name="connsiteY3" fmla="*/ 684092 h 2066977"/>
              <a:gd name="connsiteX4" fmla="*/ 936703 w 1205881"/>
              <a:gd name="connsiteY4" fmla="*/ 773302 h 2066977"/>
              <a:gd name="connsiteX5" fmla="*/ 769435 w 1205881"/>
              <a:gd name="connsiteY5" fmla="*/ 1163595 h 2066977"/>
              <a:gd name="connsiteX6" fmla="*/ 1193181 w 1205881"/>
              <a:gd name="connsiteY6" fmla="*/ 1364317 h 2066977"/>
              <a:gd name="connsiteX7" fmla="*/ 1092820 w 1205881"/>
              <a:gd name="connsiteY7" fmla="*/ 1866122 h 2066977"/>
              <a:gd name="connsiteX0" fmla="*/ 0 w 1228566"/>
              <a:gd name="connsiteY0" fmla="*/ 26170 h 2188385"/>
              <a:gd name="connsiteX1" fmla="*/ 446049 w 1228566"/>
              <a:gd name="connsiteY1" fmla="*/ 59624 h 2188385"/>
              <a:gd name="connsiteX2" fmla="*/ 301083 w 1228566"/>
              <a:gd name="connsiteY2" fmla="*/ 550278 h 2188385"/>
              <a:gd name="connsiteX3" fmla="*/ 747132 w 1228566"/>
              <a:gd name="connsiteY3" fmla="*/ 684092 h 2188385"/>
              <a:gd name="connsiteX4" fmla="*/ 936703 w 1228566"/>
              <a:gd name="connsiteY4" fmla="*/ 773302 h 2188385"/>
              <a:gd name="connsiteX5" fmla="*/ 769435 w 1228566"/>
              <a:gd name="connsiteY5" fmla="*/ 1163595 h 2188385"/>
              <a:gd name="connsiteX6" fmla="*/ 1193181 w 1228566"/>
              <a:gd name="connsiteY6" fmla="*/ 1364317 h 2188385"/>
              <a:gd name="connsiteX7" fmla="*/ 1208166 w 1228566"/>
              <a:gd name="connsiteY7" fmla="*/ 2004967 h 2188385"/>
              <a:gd name="connsiteX0" fmla="*/ 0 w 1377850"/>
              <a:gd name="connsiteY0" fmla="*/ 26170 h 1863796"/>
              <a:gd name="connsiteX1" fmla="*/ 446049 w 1377850"/>
              <a:gd name="connsiteY1" fmla="*/ 59624 h 1863796"/>
              <a:gd name="connsiteX2" fmla="*/ 301083 w 1377850"/>
              <a:gd name="connsiteY2" fmla="*/ 550278 h 1863796"/>
              <a:gd name="connsiteX3" fmla="*/ 747132 w 1377850"/>
              <a:gd name="connsiteY3" fmla="*/ 684092 h 1863796"/>
              <a:gd name="connsiteX4" fmla="*/ 936703 w 1377850"/>
              <a:gd name="connsiteY4" fmla="*/ 773302 h 1863796"/>
              <a:gd name="connsiteX5" fmla="*/ 769435 w 1377850"/>
              <a:gd name="connsiteY5" fmla="*/ 1163595 h 1863796"/>
              <a:gd name="connsiteX6" fmla="*/ 1193181 w 1377850"/>
              <a:gd name="connsiteY6" fmla="*/ 1364317 h 1863796"/>
              <a:gd name="connsiteX7" fmla="*/ 1375941 w 1377850"/>
              <a:gd name="connsiteY7" fmla="*/ 1623147 h 1863796"/>
              <a:gd name="connsiteX0" fmla="*/ 0 w 1586499"/>
              <a:gd name="connsiteY0" fmla="*/ 26170 h 2007550"/>
              <a:gd name="connsiteX1" fmla="*/ 446049 w 1586499"/>
              <a:gd name="connsiteY1" fmla="*/ 59624 h 2007550"/>
              <a:gd name="connsiteX2" fmla="*/ 301083 w 1586499"/>
              <a:gd name="connsiteY2" fmla="*/ 550278 h 2007550"/>
              <a:gd name="connsiteX3" fmla="*/ 747132 w 1586499"/>
              <a:gd name="connsiteY3" fmla="*/ 684092 h 2007550"/>
              <a:gd name="connsiteX4" fmla="*/ 936703 w 1586499"/>
              <a:gd name="connsiteY4" fmla="*/ 773302 h 2007550"/>
              <a:gd name="connsiteX5" fmla="*/ 769435 w 1586499"/>
              <a:gd name="connsiteY5" fmla="*/ 1163595 h 2007550"/>
              <a:gd name="connsiteX6" fmla="*/ 1193181 w 1586499"/>
              <a:gd name="connsiteY6" fmla="*/ 1364317 h 2007550"/>
              <a:gd name="connsiteX7" fmla="*/ 1585660 w 1586499"/>
              <a:gd name="connsiteY7" fmla="*/ 1796701 h 2007550"/>
              <a:gd name="connsiteX0" fmla="*/ 0 w 1586499"/>
              <a:gd name="connsiteY0" fmla="*/ 26170 h 2007550"/>
              <a:gd name="connsiteX1" fmla="*/ 446049 w 1586499"/>
              <a:gd name="connsiteY1" fmla="*/ 59624 h 2007550"/>
              <a:gd name="connsiteX2" fmla="*/ 301083 w 1586499"/>
              <a:gd name="connsiteY2" fmla="*/ 550278 h 2007550"/>
              <a:gd name="connsiteX3" fmla="*/ 747132 w 1586499"/>
              <a:gd name="connsiteY3" fmla="*/ 684092 h 2007550"/>
              <a:gd name="connsiteX4" fmla="*/ 768927 w 1586499"/>
              <a:gd name="connsiteY4" fmla="*/ 669169 h 2007550"/>
              <a:gd name="connsiteX5" fmla="*/ 769435 w 1586499"/>
              <a:gd name="connsiteY5" fmla="*/ 1163595 h 2007550"/>
              <a:gd name="connsiteX6" fmla="*/ 1193181 w 1586499"/>
              <a:gd name="connsiteY6" fmla="*/ 1364317 h 2007550"/>
              <a:gd name="connsiteX7" fmla="*/ 1585660 w 1586499"/>
              <a:gd name="connsiteY7" fmla="*/ 1796701 h 2007550"/>
              <a:gd name="connsiteX0" fmla="*/ 0 w 1586499"/>
              <a:gd name="connsiteY0" fmla="*/ 26170 h 2007550"/>
              <a:gd name="connsiteX1" fmla="*/ 446049 w 1586499"/>
              <a:gd name="connsiteY1" fmla="*/ 59624 h 2007550"/>
              <a:gd name="connsiteX2" fmla="*/ 301083 w 1586499"/>
              <a:gd name="connsiteY2" fmla="*/ 550278 h 2007550"/>
              <a:gd name="connsiteX3" fmla="*/ 747132 w 1586499"/>
              <a:gd name="connsiteY3" fmla="*/ 684092 h 2007550"/>
              <a:gd name="connsiteX4" fmla="*/ 768927 w 1586499"/>
              <a:gd name="connsiteY4" fmla="*/ 669169 h 2007550"/>
              <a:gd name="connsiteX5" fmla="*/ 737978 w 1586499"/>
              <a:gd name="connsiteY5" fmla="*/ 1267728 h 2007550"/>
              <a:gd name="connsiteX6" fmla="*/ 1193181 w 1586499"/>
              <a:gd name="connsiteY6" fmla="*/ 1364317 h 2007550"/>
              <a:gd name="connsiteX7" fmla="*/ 1585660 w 1586499"/>
              <a:gd name="connsiteY7" fmla="*/ 1796701 h 2007550"/>
              <a:gd name="connsiteX0" fmla="*/ 0 w 1586330"/>
              <a:gd name="connsiteY0" fmla="*/ 26170 h 1992898"/>
              <a:gd name="connsiteX1" fmla="*/ 446049 w 1586330"/>
              <a:gd name="connsiteY1" fmla="*/ 59624 h 1992898"/>
              <a:gd name="connsiteX2" fmla="*/ 301083 w 1586330"/>
              <a:gd name="connsiteY2" fmla="*/ 550278 h 1992898"/>
              <a:gd name="connsiteX3" fmla="*/ 747132 w 1586330"/>
              <a:gd name="connsiteY3" fmla="*/ 684092 h 1992898"/>
              <a:gd name="connsiteX4" fmla="*/ 768927 w 1586330"/>
              <a:gd name="connsiteY4" fmla="*/ 669169 h 1992898"/>
              <a:gd name="connsiteX5" fmla="*/ 737978 w 1586330"/>
              <a:gd name="connsiteY5" fmla="*/ 1267728 h 1992898"/>
              <a:gd name="connsiteX6" fmla="*/ 1098808 w 1586330"/>
              <a:gd name="connsiteY6" fmla="*/ 1260184 h 1992898"/>
              <a:gd name="connsiteX7" fmla="*/ 1585660 w 1586330"/>
              <a:gd name="connsiteY7" fmla="*/ 1796701 h 1992898"/>
              <a:gd name="connsiteX0" fmla="*/ 0 w 1586606"/>
              <a:gd name="connsiteY0" fmla="*/ 26170 h 2007550"/>
              <a:gd name="connsiteX1" fmla="*/ 446049 w 1586606"/>
              <a:gd name="connsiteY1" fmla="*/ 59624 h 2007550"/>
              <a:gd name="connsiteX2" fmla="*/ 301083 w 1586606"/>
              <a:gd name="connsiteY2" fmla="*/ 550278 h 2007550"/>
              <a:gd name="connsiteX3" fmla="*/ 747132 w 1586606"/>
              <a:gd name="connsiteY3" fmla="*/ 684092 h 2007550"/>
              <a:gd name="connsiteX4" fmla="*/ 768927 w 1586606"/>
              <a:gd name="connsiteY4" fmla="*/ 669169 h 2007550"/>
              <a:gd name="connsiteX5" fmla="*/ 737978 w 1586606"/>
              <a:gd name="connsiteY5" fmla="*/ 1267728 h 2007550"/>
              <a:gd name="connsiteX6" fmla="*/ 1235125 w 1586606"/>
              <a:gd name="connsiteY6" fmla="*/ 1364317 h 2007550"/>
              <a:gd name="connsiteX7" fmla="*/ 1585660 w 1586606"/>
              <a:gd name="connsiteY7" fmla="*/ 1796701 h 2007550"/>
              <a:gd name="connsiteX0" fmla="*/ 0 w 1409438"/>
              <a:gd name="connsiteY0" fmla="*/ 26170 h 1906098"/>
              <a:gd name="connsiteX1" fmla="*/ 446049 w 1409438"/>
              <a:gd name="connsiteY1" fmla="*/ 59624 h 1906098"/>
              <a:gd name="connsiteX2" fmla="*/ 301083 w 1409438"/>
              <a:gd name="connsiteY2" fmla="*/ 550278 h 1906098"/>
              <a:gd name="connsiteX3" fmla="*/ 747132 w 1409438"/>
              <a:gd name="connsiteY3" fmla="*/ 684092 h 1906098"/>
              <a:gd name="connsiteX4" fmla="*/ 768927 w 1409438"/>
              <a:gd name="connsiteY4" fmla="*/ 669169 h 1906098"/>
              <a:gd name="connsiteX5" fmla="*/ 737978 w 1409438"/>
              <a:gd name="connsiteY5" fmla="*/ 1267728 h 1906098"/>
              <a:gd name="connsiteX6" fmla="*/ 1235125 w 1409438"/>
              <a:gd name="connsiteY6" fmla="*/ 1364317 h 1906098"/>
              <a:gd name="connsiteX7" fmla="*/ 1407400 w 1409438"/>
              <a:gd name="connsiteY7" fmla="*/ 1675212 h 1906098"/>
              <a:gd name="connsiteX0" fmla="*/ 0 w 1638908"/>
              <a:gd name="connsiteY0" fmla="*/ 26170 h 1963640"/>
              <a:gd name="connsiteX1" fmla="*/ 446049 w 1638908"/>
              <a:gd name="connsiteY1" fmla="*/ 59624 h 1963640"/>
              <a:gd name="connsiteX2" fmla="*/ 301083 w 1638908"/>
              <a:gd name="connsiteY2" fmla="*/ 550278 h 1963640"/>
              <a:gd name="connsiteX3" fmla="*/ 747132 w 1638908"/>
              <a:gd name="connsiteY3" fmla="*/ 684092 h 1963640"/>
              <a:gd name="connsiteX4" fmla="*/ 768927 w 1638908"/>
              <a:gd name="connsiteY4" fmla="*/ 669169 h 1963640"/>
              <a:gd name="connsiteX5" fmla="*/ 737978 w 1638908"/>
              <a:gd name="connsiteY5" fmla="*/ 1267728 h 1963640"/>
              <a:gd name="connsiteX6" fmla="*/ 1235125 w 1638908"/>
              <a:gd name="connsiteY6" fmla="*/ 1364317 h 1963640"/>
              <a:gd name="connsiteX7" fmla="*/ 1638091 w 1638908"/>
              <a:gd name="connsiteY7" fmla="*/ 1744634 h 1963640"/>
              <a:gd name="connsiteX0" fmla="*/ 0 w 1638908"/>
              <a:gd name="connsiteY0" fmla="*/ 26170 h 1963640"/>
              <a:gd name="connsiteX1" fmla="*/ 446049 w 1638908"/>
              <a:gd name="connsiteY1" fmla="*/ 59624 h 1963640"/>
              <a:gd name="connsiteX2" fmla="*/ 301083 w 1638908"/>
              <a:gd name="connsiteY2" fmla="*/ 550278 h 1963640"/>
              <a:gd name="connsiteX3" fmla="*/ 747132 w 1638908"/>
              <a:gd name="connsiteY3" fmla="*/ 684092 h 1963640"/>
              <a:gd name="connsiteX4" fmla="*/ 842328 w 1638908"/>
              <a:gd name="connsiteY4" fmla="*/ 773303 h 1963640"/>
              <a:gd name="connsiteX5" fmla="*/ 737978 w 1638908"/>
              <a:gd name="connsiteY5" fmla="*/ 1267728 h 1963640"/>
              <a:gd name="connsiteX6" fmla="*/ 1235125 w 1638908"/>
              <a:gd name="connsiteY6" fmla="*/ 1364317 h 1963640"/>
              <a:gd name="connsiteX7" fmla="*/ 1638091 w 1638908"/>
              <a:gd name="connsiteY7" fmla="*/ 1744634 h 1963640"/>
              <a:gd name="connsiteX0" fmla="*/ 0 w 1638908"/>
              <a:gd name="connsiteY0" fmla="*/ 26170 h 1963640"/>
              <a:gd name="connsiteX1" fmla="*/ 446049 w 1638908"/>
              <a:gd name="connsiteY1" fmla="*/ 59624 h 1963640"/>
              <a:gd name="connsiteX2" fmla="*/ 468858 w 1638908"/>
              <a:gd name="connsiteY2" fmla="*/ 550278 h 1963640"/>
              <a:gd name="connsiteX3" fmla="*/ 747132 w 1638908"/>
              <a:gd name="connsiteY3" fmla="*/ 684092 h 1963640"/>
              <a:gd name="connsiteX4" fmla="*/ 842328 w 1638908"/>
              <a:gd name="connsiteY4" fmla="*/ 773303 h 1963640"/>
              <a:gd name="connsiteX5" fmla="*/ 737978 w 1638908"/>
              <a:gd name="connsiteY5" fmla="*/ 1267728 h 1963640"/>
              <a:gd name="connsiteX6" fmla="*/ 1235125 w 1638908"/>
              <a:gd name="connsiteY6" fmla="*/ 1364317 h 1963640"/>
              <a:gd name="connsiteX7" fmla="*/ 1638091 w 1638908"/>
              <a:gd name="connsiteY7" fmla="*/ 1744634 h 1963640"/>
              <a:gd name="connsiteX0" fmla="*/ 0 w 1638908"/>
              <a:gd name="connsiteY0" fmla="*/ 26170 h 1963640"/>
              <a:gd name="connsiteX1" fmla="*/ 446049 w 1638908"/>
              <a:gd name="connsiteY1" fmla="*/ 59624 h 1963640"/>
              <a:gd name="connsiteX2" fmla="*/ 468858 w 1638908"/>
              <a:gd name="connsiteY2" fmla="*/ 550278 h 1963640"/>
              <a:gd name="connsiteX3" fmla="*/ 747132 w 1638908"/>
              <a:gd name="connsiteY3" fmla="*/ 684092 h 1963640"/>
              <a:gd name="connsiteX4" fmla="*/ 842328 w 1638908"/>
              <a:gd name="connsiteY4" fmla="*/ 773303 h 1963640"/>
              <a:gd name="connsiteX5" fmla="*/ 958183 w 1638908"/>
              <a:gd name="connsiteY5" fmla="*/ 1371860 h 1963640"/>
              <a:gd name="connsiteX6" fmla="*/ 1235125 w 1638908"/>
              <a:gd name="connsiteY6" fmla="*/ 1364317 h 1963640"/>
              <a:gd name="connsiteX7" fmla="*/ 1638091 w 1638908"/>
              <a:gd name="connsiteY7" fmla="*/ 1744634 h 1963640"/>
              <a:gd name="connsiteX0" fmla="*/ 0 w 1639473"/>
              <a:gd name="connsiteY0" fmla="*/ 26170 h 1988716"/>
              <a:gd name="connsiteX1" fmla="*/ 446049 w 1639473"/>
              <a:gd name="connsiteY1" fmla="*/ 59624 h 1988716"/>
              <a:gd name="connsiteX2" fmla="*/ 468858 w 1639473"/>
              <a:gd name="connsiteY2" fmla="*/ 550278 h 1988716"/>
              <a:gd name="connsiteX3" fmla="*/ 747132 w 1639473"/>
              <a:gd name="connsiteY3" fmla="*/ 684092 h 1988716"/>
              <a:gd name="connsiteX4" fmla="*/ 842328 w 1639473"/>
              <a:gd name="connsiteY4" fmla="*/ 773303 h 1988716"/>
              <a:gd name="connsiteX5" fmla="*/ 958183 w 1639473"/>
              <a:gd name="connsiteY5" fmla="*/ 1371860 h 1988716"/>
              <a:gd name="connsiteX6" fmla="*/ 1392414 w 1639473"/>
              <a:gd name="connsiteY6" fmla="*/ 1503161 h 1988716"/>
              <a:gd name="connsiteX7" fmla="*/ 1638091 w 1639473"/>
              <a:gd name="connsiteY7" fmla="*/ 1744634 h 1988716"/>
              <a:gd name="connsiteX0" fmla="*/ 0 w 1639037"/>
              <a:gd name="connsiteY0" fmla="*/ 26170 h 1999609"/>
              <a:gd name="connsiteX1" fmla="*/ 446049 w 1639037"/>
              <a:gd name="connsiteY1" fmla="*/ 59624 h 1999609"/>
              <a:gd name="connsiteX2" fmla="*/ 468858 w 1639037"/>
              <a:gd name="connsiteY2" fmla="*/ 550278 h 1999609"/>
              <a:gd name="connsiteX3" fmla="*/ 747132 w 1639037"/>
              <a:gd name="connsiteY3" fmla="*/ 684092 h 1999609"/>
              <a:gd name="connsiteX4" fmla="*/ 842328 w 1639037"/>
              <a:gd name="connsiteY4" fmla="*/ 773303 h 1999609"/>
              <a:gd name="connsiteX5" fmla="*/ 958183 w 1639037"/>
              <a:gd name="connsiteY5" fmla="*/ 1371860 h 1999609"/>
              <a:gd name="connsiteX6" fmla="*/ 1287555 w 1639037"/>
              <a:gd name="connsiteY6" fmla="*/ 1555228 h 1999609"/>
              <a:gd name="connsiteX7" fmla="*/ 1638091 w 1639037"/>
              <a:gd name="connsiteY7" fmla="*/ 1744634 h 1999609"/>
              <a:gd name="connsiteX0" fmla="*/ 0 w 1565904"/>
              <a:gd name="connsiteY0" fmla="*/ 26170 h 1933206"/>
              <a:gd name="connsiteX1" fmla="*/ 446049 w 1565904"/>
              <a:gd name="connsiteY1" fmla="*/ 59624 h 1933206"/>
              <a:gd name="connsiteX2" fmla="*/ 468858 w 1565904"/>
              <a:gd name="connsiteY2" fmla="*/ 550278 h 1933206"/>
              <a:gd name="connsiteX3" fmla="*/ 747132 w 1565904"/>
              <a:gd name="connsiteY3" fmla="*/ 684092 h 1933206"/>
              <a:gd name="connsiteX4" fmla="*/ 842328 w 1565904"/>
              <a:gd name="connsiteY4" fmla="*/ 773303 h 1933206"/>
              <a:gd name="connsiteX5" fmla="*/ 958183 w 1565904"/>
              <a:gd name="connsiteY5" fmla="*/ 1371860 h 1933206"/>
              <a:gd name="connsiteX6" fmla="*/ 1287555 w 1565904"/>
              <a:gd name="connsiteY6" fmla="*/ 1555228 h 1933206"/>
              <a:gd name="connsiteX7" fmla="*/ 1564690 w 1565904"/>
              <a:gd name="connsiteY7" fmla="*/ 1657857 h 1933206"/>
              <a:gd name="connsiteX0" fmla="*/ 0 w 1440072"/>
              <a:gd name="connsiteY0" fmla="*/ 5552 h 2034077"/>
              <a:gd name="connsiteX1" fmla="*/ 320217 w 1440072"/>
              <a:gd name="connsiteY1" fmla="*/ 160494 h 2034077"/>
              <a:gd name="connsiteX2" fmla="*/ 343026 w 1440072"/>
              <a:gd name="connsiteY2" fmla="*/ 651148 h 2034077"/>
              <a:gd name="connsiteX3" fmla="*/ 621300 w 1440072"/>
              <a:gd name="connsiteY3" fmla="*/ 784962 h 2034077"/>
              <a:gd name="connsiteX4" fmla="*/ 716496 w 1440072"/>
              <a:gd name="connsiteY4" fmla="*/ 874173 h 2034077"/>
              <a:gd name="connsiteX5" fmla="*/ 832351 w 1440072"/>
              <a:gd name="connsiteY5" fmla="*/ 1472730 h 2034077"/>
              <a:gd name="connsiteX6" fmla="*/ 1161723 w 1440072"/>
              <a:gd name="connsiteY6" fmla="*/ 1656098 h 2034077"/>
              <a:gd name="connsiteX7" fmla="*/ 1438858 w 1440072"/>
              <a:gd name="connsiteY7" fmla="*/ 1758727 h 2034077"/>
              <a:gd name="connsiteX0" fmla="*/ 0 w 1440072"/>
              <a:gd name="connsiteY0" fmla="*/ 5552 h 2034077"/>
              <a:gd name="connsiteX1" fmla="*/ 320217 w 1440072"/>
              <a:gd name="connsiteY1" fmla="*/ 160494 h 2034077"/>
              <a:gd name="connsiteX2" fmla="*/ 343026 w 1440072"/>
              <a:gd name="connsiteY2" fmla="*/ 651148 h 2034077"/>
              <a:gd name="connsiteX3" fmla="*/ 621300 w 1440072"/>
              <a:gd name="connsiteY3" fmla="*/ 784962 h 2034077"/>
              <a:gd name="connsiteX4" fmla="*/ 747954 w 1440072"/>
              <a:gd name="connsiteY4" fmla="*/ 804750 h 2034077"/>
              <a:gd name="connsiteX5" fmla="*/ 832351 w 1440072"/>
              <a:gd name="connsiteY5" fmla="*/ 1472730 h 2034077"/>
              <a:gd name="connsiteX6" fmla="*/ 1161723 w 1440072"/>
              <a:gd name="connsiteY6" fmla="*/ 1656098 h 2034077"/>
              <a:gd name="connsiteX7" fmla="*/ 1438858 w 1440072"/>
              <a:gd name="connsiteY7" fmla="*/ 1758727 h 2034077"/>
              <a:gd name="connsiteX0" fmla="*/ 0 w 1440072"/>
              <a:gd name="connsiteY0" fmla="*/ 5552 h 2034077"/>
              <a:gd name="connsiteX1" fmla="*/ 320217 w 1440072"/>
              <a:gd name="connsiteY1" fmla="*/ 160494 h 2034077"/>
              <a:gd name="connsiteX2" fmla="*/ 343026 w 1440072"/>
              <a:gd name="connsiteY2" fmla="*/ 651148 h 2034077"/>
              <a:gd name="connsiteX3" fmla="*/ 621300 w 1440072"/>
              <a:gd name="connsiteY3" fmla="*/ 663476 h 2034077"/>
              <a:gd name="connsiteX4" fmla="*/ 747954 w 1440072"/>
              <a:gd name="connsiteY4" fmla="*/ 804750 h 2034077"/>
              <a:gd name="connsiteX5" fmla="*/ 832351 w 1440072"/>
              <a:gd name="connsiteY5" fmla="*/ 1472730 h 2034077"/>
              <a:gd name="connsiteX6" fmla="*/ 1161723 w 1440072"/>
              <a:gd name="connsiteY6" fmla="*/ 1656098 h 2034077"/>
              <a:gd name="connsiteX7" fmla="*/ 1438858 w 1440072"/>
              <a:gd name="connsiteY7" fmla="*/ 1758727 h 2034077"/>
              <a:gd name="connsiteX0" fmla="*/ 0 w 1440072"/>
              <a:gd name="connsiteY0" fmla="*/ 5552 h 2034077"/>
              <a:gd name="connsiteX1" fmla="*/ 320217 w 1440072"/>
              <a:gd name="connsiteY1" fmla="*/ 160494 h 2034077"/>
              <a:gd name="connsiteX2" fmla="*/ 343026 w 1440072"/>
              <a:gd name="connsiteY2" fmla="*/ 651148 h 2034077"/>
              <a:gd name="connsiteX3" fmla="*/ 621300 w 1440072"/>
              <a:gd name="connsiteY3" fmla="*/ 663476 h 2034077"/>
              <a:gd name="connsiteX4" fmla="*/ 747954 w 1440072"/>
              <a:gd name="connsiteY4" fmla="*/ 804750 h 2034077"/>
              <a:gd name="connsiteX5" fmla="*/ 926725 w 1440072"/>
              <a:gd name="connsiteY5" fmla="*/ 1524796 h 2034077"/>
              <a:gd name="connsiteX6" fmla="*/ 1161723 w 1440072"/>
              <a:gd name="connsiteY6" fmla="*/ 1656098 h 2034077"/>
              <a:gd name="connsiteX7" fmla="*/ 1438858 w 1440072"/>
              <a:gd name="connsiteY7" fmla="*/ 1758727 h 2034077"/>
              <a:gd name="connsiteX0" fmla="*/ 0 w 1440461"/>
              <a:gd name="connsiteY0" fmla="*/ 5552 h 2002810"/>
              <a:gd name="connsiteX1" fmla="*/ 320217 w 1440461"/>
              <a:gd name="connsiteY1" fmla="*/ 160494 h 2002810"/>
              <a:gd name="connsiteX2" fmla="*/ 343026 w 1440461"/>
              <a:gd name="connsiteY2" fmla="*/ 651148 h 2002810"/>
              <a:gd name="connsiteX3" fmla="*/ 621300 w 1440461"/>
              <a:gd name="connsiteY3" fmla="*/ 663476 h 2002810"/>
              <a:gd name="connsiteX4" fmla="*/ 747954 w 1440461"/>
              <a:gd name="connsiteY4" fmla="*/ 804750 h 2002810"/>
              <a:gd name="connsiteX5" fmla="*/ 926725 w 1440461"/>
              <a:gd name="connsiteY5" fmla="*/ 1524796 h 2002810"/>
              <a:gd name="connsiteX6" fmla="*/ 1224638 w 1440461"/>
              <a:gd name="connsiteY6" fmla="*/ 1517255 h 2002810"/>
              <a:gd name="connsiteX7" fmla="*/ 1438858 w 1440461"/>
              <a:gd name="connsiteY7" fmla="*/ 1758727 h 200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0461" h="2002810">
                <a:moveTo>
                  <a:pt x="0" y="5552"/>
                </a:moveTo>
                <a:cubicBezTo>
                  <a:pt x="197934" y="-21397"/>
                  <a:pt x="263046" y="52895"/>
                  <a:pt x="320217" y="160494"/>
                </a:cubicBezTo>
                <a:cubicBezTo>
                  <a:pt x="377388" y="268093"/>
                  <a:pt x="292846" y="567318"/>
                  <a:pt x="343026" y="651148"/>
                </a:cubicBezTo>
                <a:cubicBezTo>
                  <a:pt x="393206" y="734978"/>
                  <a:pt x="553812" y="637876"/>
                  <a:pt x="621300" y="663476"/>
                </a:cubicBezTo>
                <a:cubicBezTo>
                  <a:pt x="688788" y="689076"/>
                  <a:pt x="697050" y="661197"/>
                  <a:pt x="747954" y="804750"/>
                </a:cubicBezTo>
                <a:cubicBezTo>
                  <a:pt x="798858" y="948303"/>
                  <a:pt x="847278" y="1406045"/>
                  <a:pt x="926725" y="1524796"/>
                </a:cubicBezTo>
                <a:cubicBezTo>
                  <a:pt x="1006172" y="1643547"/>
                  <a:pt x="1170741" y="1400167"/>
                  <a:pt x="1224638" y="1517255"/>
                </a:cubicBezTo>
                <a:cubicBezTo>
                  <a:pt x="1278536" y="1634343"/>
                  <a:pt x="1459302" y="2379478"/>
                  <a:pt x="1438858" y="1758727"/>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a:extLst>
              <a:ext uri="{FF2B5EF4-FFF2-40B4-BE49-F238E27FC236}">
                <a16:creationId xmlns:a16="http://schemas.microsoft.com/office/drawing/2014/main" id="{921C4D10-4CD4-871A-A5D7-2D0949F2B0B2}"/>
              </a:ext>
            </a:extLst>
          </p:cNvPr>
          <p:cNvSpPr/>
          <p:nvPr/>
        </p:nvSpPr>
        <p:spPr>
          <a:xfrm>
            <a:off x="1121568" y="798951"/>
            <a:ext cx="1788840" cy="2731494"/>
          </a:xfrm>
          <a:custGeom>
            <a:avLst/>
            <a:gdLst>
              <a:gd name="connsiteX0" fmla="*/ 0 w 1205881"/>
              <a:gd name="connsiteY0" fmla="*/ 26170 h 2066977"/>
              <a:gd name="connsiteX1" fmla="*/ 446049 w 1205881"/>
              <a:gd name="connsiteY1" fmla="*/ 59624 h 2066977"/>
              <a:gd name="connsiteX2" fmla="*/ 301083 w 1205881"/>
              <a:gd name="connsiteY2" fmla="*/ 550278 h 2066977"/>
              <a:gd name="connsiteX3" fmla="*/ 747132 w 1205881"/>
              <a:gd name="connsiteY3" fmla="*/ 684092 h 2066977"/>
              <a:gd name="connsiteX4" fmla="*/ 936703 w 1205881"/>
              <a:gd name="connsiteY4" fmla="*/ 773302 h 2066977"/>
              <a:gd name="connsiteX5" fmla="*/ 769435 w 1205881"/>
              <a:gd name="connsiteY5" fmla="*/ 1163595 h 2066977"/>
              <a:gd name="connsiteX6" fmla="*/ 1193181 w 1205881"/>
              <a:gd name="connsiteY6" fmla="*/ 1364317 h 2066977"/>
              <a:gd name="connsiteX7" fmla="*/ 1092820 w 1205881"/>
              <a:gd name="connsiteY7" fmla="*/ 1866122 h 2066977"/>
              <a:gd name="connsiteX0" fmla="*/ 0 w 1228566"/>
              <a:gd name="connsiteY0" fmla="*/ 26170 h 2188385"/>
              <a:gd name="connsiteX1" fmla="*/ 446049 w 1228566"/>
              <a:gd name="connsiteY1" fmla="*/ 59624 h 2188385"/>
              <a:gd name="connsiteX2" fmla="*/ 301083 w 1228566"/>
              <a:gd name="connsiteY2" fmla="*/ 550278 h 2188385"/>
              <a:gd name="connsiteX3" fmla="*/ 747132 w 1228566"/>
              <a:gd name="connsiteY3" fmla="*/ 684092 h 2188385"/>
              <a:gd name="connsiteX4" fmla="*/ 936703 w 1228566"/>
              <a:gd name="connsiteY4" fmla="*/ 773302 h 2188385"/>
              <a:gd name="connsiteX5" fmla="*/ 769435 w 1228566"/>
              <a:gd name="connsiteY5" fmla="*/ 1163595 h 2188385"/>
              <a:gd name="connsiteX6" fmla="*/ 1193181 w 1228566"/>
              <a:gd name="connsiteY6" fmla="*/ 1364317 h 2188385"/>
              <a:gd name="connsiteX7" fmla="*/ 1208166 w 1228566"/>
              <a:gd name="connsiteY7" fmla="*/ 2004967 h 2188385"/>
              <a:gd name="connsiteX0" fmla="*/ 0 w 1377850"/>
              <a:gd name="connsiteY0" fmla="*/ 26170 h 1863796"/>
              <a:gd name="connsiteX1" fmla="*/ 446049 w 1377850"/>
              <a:gd name="connsiteY1" fmla="*/ 59624 h 1863796"/>
              <a:gd name="connsiteX2" fmla="*/ 301083 w 1377850"/>
              <a:gd name="connsiteY2" fmla="*/ 550278 h 1863796"/>
              <a:gd name="connsiteX3" fmla="*/ 747132 w 1377850"/>
              <a:gd name="connsiteY3" fmla="*/ 684092 h 1863796"/>
              <a:gd name="connsiteX4" fmla="*/ 936703 w 1377850"/>
              <a:gd name="connsiteY4" fmla="*/ 773302 h 1863796"/>
              <a:gd name="connsiteX5" fmla="*/ 769435 w 1377850"/>
              <a:gd name="connsiteY5" fmla="*/ 1163595 h 1863796"/>
              <a:gd name="connsiteX6" fmla="*/ 1193181 w 1377850"/>
              <a:gd name="connsiteY6" fmla="*/ 1364317 h 1863796"/>
              <a:gd name="connsiteX7" fmla="*/ 1375941 w 1377850"/>
              <a:gd name="connsiteY7" fmla="*/ 1623147 h 1863796"/>
              <a:gd name="connsiteX0" fmla="*/ 0 w 1586499"/>
              <a:gd name="connsiteY0" fmla="*/ 26170 h 2007550"/>
              <a:gd name="connsiteX1" fmla="*/ 446049 w 1586499"/>
              <a:gd name="connsiteY1" fmla="*/ 59624 h 2007550"/>
              <a:gd name="connsiteX2" fmla="*/ 301083 w 1586499"/>
              <a:gd name="connsiteY2" fmla="*/ 550278 h 2007550"/>
              <a:gd name="connsiteX3" fmla="*/ 747132 w 1586499"/>
              <a:gd name="connsiteY3" fmla="*/ 684092 h 2007550"/>
              <a:gd name="connsiteX4" fmla="*/ 936703 w 1586499"/>
              <a:gd name="connsiteY4" fmla="*/ 773302 h 2007550"/>
              <a:gd name="connsiteX5" fmla="*/ 769435 w 1586499"/>
              <a:gd name="connsiteY5" fmla="*/ 1163595 h 2007550"/>
              <a:gd name="connsiteX6" fmla="*/ 1193181 w 1586499"/>
              <a:gd name="connsiteY6" fmla="*/ 1364317 h 2007550"/>
              <a:gd name="connsiteX7" fmla="*/ 1585660 w 1586499"/>
              <a:gd name="connsiteY7" fmla="*/ 1796701 h 2007550"/>
              <a:gd name="connsiteX0" fmla="*/ 0 w 1586499"/>
              <a:gd name="connsiteY0" fmla="*/ 26170 h 2007550"/>
              <a:gd name="connsiteX1" fmla="*/ 446049 w 1586499"/>
              <a:gd name="connsiteY1" fmla="*/ 59624 h 2007550"/>
              <a:gd name="connsiteX2" fmla="*/ 301083 w 1586499"/>
              <a:gd name="connsiteY2" fmla="*/ 550278 h 2007550"/>
              <a:gd name="connsiteX3" fmla="*/ 747132 w 1586499"/>
              <a:gd name="connsiteY3" fmla="*/ 684092 h 2007550"/>
              <a:gd name="connsiteX4" fmla="*/ 768927 w 1586499"/>
              <a:gd name="connsiteY4" fmla="*/ 669169 h 2007550"/>
              <a:gd name="connsiteX5" fmla="*/ 769435 w 1586499"/>
              <a:gd name="connsiteY5" fmla="*/ 1163595 h 2007550"/>
              <a:gd name="connsiteX6" fmla="*/ 1193181 w 1586499"/>
              <a:gd name="connsiteY6" fmla="*/ 1364317 h 2007550"/>
              <a:gd name="connsiteX7" fmla="*/ 1585660 w 1586499"/>
              <a:gd name="connsiteY7" fmla="*/ 1796701 h 2007550"/>
              <a:gd name="connsiteX0" fmla="*/ 0 w 1586499"/>
              <a:gd name="connsiteY0" fmla="*/ 26170 h 2007550"/>
              <a:gd name="connsiteX1" fmla="*/ 446049 w 1586499"/>
              <a:gd name="connsiteY1" fmla="*/ 59624 h 2007550"/>
              <a:gd name="connsiteX2" fmla="*/ 301083 w 1586499"/>
              <a:gd name="connsiteY2" fmla="*/ 550278 h 2007550"/>
              <a:gd name="connsiteX3" fmla="*/ 747132 w 1586499"/>
              <a:gd name="connsiteY3" fmla="*/ 684092 h 2007550"/>
              <a:gd name="connsiteX4" fmla="*/ 768927 w 1586499"/>
              <a:gd name="connsiteY4" fmla="*/ 669169 h 2007550"/>
              <a:gd name="connsiteX5" fmla="*/ 737978 w 1586499"/>
              <a:gd name="connsiteY5" fmla="*/ 1267728 h 2007550"/>
              <a:gd name="connsiteX6" fmla="*/ 1193181 w 1586499"/>
              <a:gd name="connsiteY6" fmla="*/ 1364317 h 2007550"/>
              <a:gd name="connsiteX7" fmla="*/ 1585660 w 1586499"/>
              <a:gd name="connsiteY7" fmla="*/ 1796701 h 2007550"/>
              <a:gd name="connsiteX0" fmla="*/ 0 w 1586330"/>
              <a:gd name="connsiteY0" fmla="*/ 26170 h 1992898"/>
              <a:gd name="connsiteX1" fmla="*/ 446049 w 1586330"/>
              <a:gd name="connsiteY1" fmla="*/ 59624 h 1992898"/>
              <a:gd name="connsiteX2" fmla="*/ 301083 w 1586330"/>
              <a:gd name="connsiteY2" fmla="*/ 550278 h 1992898"/>
              <a:gd name="connsiteX3" fmla="*/ 747132 w 1586330"/>
              <a:gd name="connsiteY3" fmla="*/ 684092 h 1992898"/>
              <a:gd name="connsiteX4" fmla="*/ 768927 w 1586330"/>
              <a:gd name="connsiteY4" fmla="*/ 669169 h 1992898"/>
              <a:gd name="connsiteX5" fmla="*/ 737978 w 1586330"/>
              <a:gd name="connsiteY5" fmla="*/ 1267728 h 1992898"/>
              <a:gd name="connsiteX6" fmla="*/ 1098808 w 1586330"/>
              <a:gd name="connsiteY6" fmla="*/ 1260184 h 1992898"/>
              <a:gd name="connsiteX7" fmla="*/ 1585660 w 1586330"/>
              <a:gd name="connsiteY7" fmla="*/ 1796701 h 1992898"/>
              <a:gd name="connsiteX0" fmla="*/ 0 w 1586606"/>
              <a:gd name="connsiteY0" fmla="*/ 26170 h 2007550"/>
              <a:gd name="connsiteX1" fmla="*/ 446049 w 1586606"/>
              <a:gd name="connsiteY1" fmla="*/ 59624 h 2007550"/>
              <a:gd name="connsiteX2" fmla="*/ 301083 w 1586606"/>
              <a:gd name="connsiteY2" fmla="*/ 550278 h 2007550"/>
              <a:gd name="connsiteX3" fmla="*/ 747132 w 1586606"/>
              <a:gd name="connsiteY3" fmla="*/ 684092 h 2007550"/>
              <a:gd name="connsiteX4" fmla="*/ 768927 w 1586606"/>
              <a:gd name="connsiteY4" fmla="*/ 669169 h 2007550"/>
              <a:gd name="connsiteX5" fmla="*/ 737978 w 1586606"/>
              <a:gd name="connsiteY5" fmla="*/ 1267728 h 2007550"/>
              <a:gd name="connsiteX6" fmla="*/ 1235125 w 1586606"/>
              <a:gd name="connsiteY6" fmla="*/ 1364317 h 2007550"/>
              <a:gd name="connsiteX7" fmla="*/ 1585660 w 1586606"/>
              <a:gd name="connsiteY7" fmla="*/ 1796701 h 2007550"/>
              <a:gd name="connsiteX0" fmla="*/ 0 w 1409438"/>
              <a:gd name="connsiteY0" fmla="*/ 26170 h 1906098"/>
              <a:gd name="connsiteX1" fmla="*/ 446049 w 1409438"/>
              <a:gd name="connsiteY1" fmla="*/ 59624 h 1906098"/>
              <a:gd name="connsiteX2" fmla="*/ 301083 w 1409438"/>
              <a:gd name="connsiteY2" fmla="*/ 550278 h 1906098"/>
              <a:gd name="connsiteX3" fmla="*/ 747132 w 1409438"/>
              <a:gd name="connsiteY3" fmla="*/ 684092 h 1906098"/>
              <a:gd name="connsiteX4" fmla="*/ 768927 w 1409438"/>
              <a:gd name="connsiteY4" fmla="*/ 669169 h 1906098"/>
              <a:gd name="connsiteX5" fmla="*/ 737978 w 1409438"/>
              <a:gd name="connsiteY5" fmla="*/ 1267728 h 1906098"/>
              <a:gd name="connsiteX6" fmla="*/ 1235125 w 1409438"/>
              <a:gd name="connsiteY6" fmla="*/ 1364317 h 1906098"/>
              <a:gd name="connsiteX7" fmla="*/ 1407400 w 1409438"/>
              <a:gd name="connsiteY7" fmla="*/ 1675212 h 1906098"/>
              <a:gd name="connsiteX0" fmla="*/ 0 w 1638908"/>
              <a:gd name="connsiteY0" fmla="*/ 26170 h 1963640"/>
              <a:gd name="connsiteX1" fmla="*/ 446049 w 1638908"/>
              <a:gd name="connsiteY1" fmla="*/ 59624 h 1963640"/>
              <a:gd name="connsiteX2" fmla="*/ 301083 w 1638908"/>
              <a:gd name="connsiteY2" fmla="*/ 550278 h 1963640"/>
              <a:gd name="connsiteX3" fmla="*/ 747132 w 1638908"/>
              <a:gd name="connsiteY3" fmla="*/ 684092 h 1963640"/>
              <a:gd name="connsiteX4" fmla="*/ 768927 w 1638908"/>
              <a:gd name="connsiteY4" fmla="*/ 669169 h 1963640"/>
              <a:gd name="connsiteX5" fmla="*/ 737978 w 1638908"/>
              <a:gd name="connsiteY5" fmla="*/ 1267728 h 1963640"/>
              <a:gd name="connsiteX6" fmla="*/ 1235125 w 1638908"/>
              <a:gd name="connsiteY6" fmla="*/ 1364317 h 1963640"/>
              <a:gd name="connsiteX7" fmla="*/ 1638091 w 1638908"/>
              <a:gd name="connsiteY7" fmla="*/ 1744634 h 1963640"/>
              <a:gd name="connsiteX0" fmla="*/ 0 w 1638908"/>
              <a:gd name="connsiteY0" fmla="*/ 26170 h 1963640"/>
              <a:gd name="connsiteX1" fmla="*/ 446049 w 1638908"/>
              <a:gd name="connsiteY1" fmla="*/ 59624 h 1963640"/>
              <a:gd name="connsiteX2" fmla="*/ 301083 w 1638908"/>
              <a:gd name="connsiteY2" fmla="*/ 550278 h 1963640"/>
              <a:gd name="connsiteX3" fmla="*/ 747132 w 1638908"/>
              <a:gd name="connsiteY3" fmla="*/ 684092 h 1963640"/>
              <a:gd name="connsiteX4" fmla="*/ 842328 w 1638908"/>
              <a:gd name="connsiteY4" fmla="*/ 773303 h 1963640"/>
              <a:gd name="connsiteX5" fmla="*/ 737978 w 1638908"/>
              <a:gd name="connsiteY5" fmla="*/ 1267728 h 1963640"/>
              <a:gd name="connsiteX6" fmla="*/ 1235125 w 1638908"/>
              <a:gd name="connsiteY6" fmla="*/ 1364317 h 1963640"/>
              <a:gd name="connsiteX7" fmla="*/ 1638091 w 1638908"/>
              <a:gd name="connsiteY7" fmla="*/ 1744634 h 1963640"/>
              <a:gd name="connsiteX0" fmla="*/ 0 w 1638908"/>
              <a:gd name="connsiteY0" fmla="*/ 26170 h 1963640"/>
              <a:gd name="connsiteX1" fmla="*/ 446049 w 1638908"/>
              <a:gd name="connsiteY1" fmla="*/ 59624 h 1963640"/>
              <a:gd name="connsiteX2" fmla="*/ 468858 w 1638908"/>
              <a:gd name="connsiteY2" fmla="*/ 550278 h 1963640"/>
              <a:gd name="connsiteX3" fmla="*/ 747132 w 1638908"/>
              <a:gd name="connsiteY3" fmla="*/ 684092 h 1963640"/>
              <a:gd name="connsiteX4" fmla="*/ 842328 w 1638908"/>
              <a:gd name="connsiteY4" fmla="*/ 773303 h 1963640"/>
              <a:gd name="connsiteX5" fmla="*/ 737978 w 1638908"/>
              <a:gd name="connsiteY5" fmla="*/ 1267728 h 1963640"/>
              <a:gd name="connsiteX6" fmla="*/ 1235125 w 1638908"/>
              <a:gd name="connsiteY6" fmla="*/ 1364317 h 1963640"/>
              <a:gd name="connsiteX7" fmla="*/ 1638091 w 1638908"/>
              <a:gd name="connsiteY7" fmla="*/ 1744634 h 1963640"/>
              <a:gd name="connsiteX0" fmla="*/ 0 w 1638908"/>
              <a:gd name="connsiteY0" fmla="*/ 26170 h 1963640"/>
              <a:gd name="connsiteX1" fmla="*/ 446049 w 1638908"/>
              <a:gd name="connsiteY1" fmla="*/ 59624 h 1963640"/>
              <a:gd name="connsiteX2" fmla="*/ 468858 w 1638908"/>
              <a:gd name="connsiteY2" fmla="*/ 550278 h 1963640"/>
              <a:gd name="connsiteX3" fmla="*/ 747132 w 1638908"/>
              <a:gd name="connsiteY3" fmla="*/ 684092 h 1963640"/>
              <a:gd name="connsiteX4" fmla="*/ 842328 w 1638908"/>
              <a:gd name="connsiteY4" fmla="*/ 773303 h 1963640"/>
              <a:gd name="connsiteX5" fmla="*/ 958183 w 1638908"/>
              <a:gd name="connsiteY5" fmla="*/ 1371860 h 1963640"/>
              <a:gd name="connsiteX6" fmla="*/ 1235125 w 1638908"/>
              <a:gd name="connsiteY6" fmla="*/ 1364317 h 1963640"/>
              <a:gd name="connsiteX7" fmla="*/ 1638091 w 1638908"/>
              <a:gd name="connsiteY7" fmla="*/ 1744634 h 1963640"/>
              <a:gd name="connsiteX0" fmla="*/ 0 w 1639473"/>
              <a:gd name="connsiteY0" fmla="*/ 26170 h 1988716"/>
              <a:gd name="connsiteX1" fmla="*/ 446049 w 1639473"/>
              <a:gd name="connsiteY1" fmla="*/ 59624 h 1988716"/>
              <a:gd name="connsiteX2" fmla="*/ 468858 w 1639473"/>
              <a:gd name="connsiteY2" fmla="*/ 550278 h 1988716"/>
              <a:gd name="connsiteX3" fmla="*/ 747132 w 1639473"/>
              <a:gd name="connsiteY3" fmla="*/ 684092 h 1988716"/>
              <a:gd name="connsiteX4" fmla="*/ 842328 w 1639473"/>
              <a:gd name="connsiteY4" fmla="*/ 773303 h 1988716"/>
              <a:gd name="connsiteX5" fmla="*/ 958183 w 1639473"/>
              <a:gd name="connsiteY5" fmla="*/ 1371860 h 1988716"/>
              <a:gd name="connsiteX6" fmla="*/ 1392414 w 1639473"/>
              <a:gd name="connsiteY6" fmla="*/ 1503161 h 1988716"/>
              <a:gd name="connsiteX7" fmla="*/ 1638091 w 1639473"/>
              <a:gd name="connsiteY7" fmla="*/ 1744634 h 1988716"/>
              <a:gd name="connsiteX0" fmla="*/ 0 w 1639037"/>
              <a:gd name="connsiteY0" fmla="*/ 26170 h 1999609"/>
              <a:gd name="connsiteX1" fmla="*/ 446049 w 1639037"/>
              <a:gd name="connsiteY1" fmla="*/ 59624 h 1999609"/>
              <a:gd name="connsiteX2" fmla="*/ 468858 w 1639037"/>
              <a:gd name="connsiteY2" fmla="*/ 550278 h 1999609"/>
              <a:gd name="connsiteX3" fmla="*/ 747132 w 1639037"/>
              <a:gd name="connsiteY3" fmla="*/ 684092 h 1999609"/>
              <a:gd name="connsiteX4" fmla="*/ 842328 w 1639037"/>
              <a:gd name="connsiteY4" fmla="*/ 773303 h 1999609"/>
              <a:gd name="connsiteX5" fmla="*/ 958183 w 1639037"/>
              <a:gd name="connsiteY5" fmla="*/ 1371860 h 1999609"/>
              <a:gd name="connsiteX6" fmla="*/ 1287555 w 1639037"/>
              <a:gd name="connsiteY6" fmla="*/ 1555228 h 1999609"/>
              <a:gd name="connsiteX7" fmla="*/ 1638091 w 1639037"/>
              <a:gd name="connsiteY7" fmla="*/ 1744634 h 1999609"/>
              <a:gd name="connsiteX0" fmla="*/ 0 w 1565904"/>
              <a:gd name="connsiteY0" fmla="*/ 26170 h 1933206"/>
              <a:gd name="connsiteX1" fmla="*/ 446049 w 1565904"/>
              <a:gd name="connsiteY1" fmla="*/ 59624 h 1933206"/>
              <a:gd name="connsiteX2" fmla="*/ 468858 w 1565904"/>
              <a:gd name="connsiteY2" fmla="*/ 550278 h 1933206"/>
              <a:gd name="connsiteX3" fmla="*/ 747132 w 1565904"/>
              <a:gd name="connsiteY3" fmla="*/ 684092 h 1933206"/>
              <a:gd name="connsiteX4" fmla="*/ 842328 w 1565904"/>
              <a:gd name="connsiteY4" fmla="*/ 773303 h 1933206"/>
              <a:gd name="connsiteX5" fmla="*/ 958183 w 1565904"/>
              <a:gd name="connsiteY5" fmla="*/ 1371860 h 1933206"/>
              <a:gd name="connsiteX6" fmla="*/ 1287555 w 1565904"/>
              <a:gd name="connsiteY6" fmla="*/ 1555228 h 1933206"/>
              <a:gd name="connsiteX7" fmla="*/ 1564690 w 1565904"/>
              <a:gd name="connsiteY7" fmla="*/ 1657857 h 1933206"/>
              <a:gd name="connsiteX0" fmla="*/ 0 w 1440072"/>
              <a:gd name="connsiteY0" fmla="*/ 5552 h 2034077"/>
              <a:gd name="connsiteX1" fmla="*/ 320217 w 1440072"/>
              <a:gd name="connsiteY1" fmla="*/ 160494 h 2034077"/>
              <a:gd name="connsiteX2" fmla="*/ 343026 w 1440072"/>
              <a:gd name="connsiteY2" fmla="*/ 651148 h 2034077"/>
              <a:gd name="connsiteX3" fmla="*/ 621300 w 1440072"/>
              <a:gd name="connsiteY3" fmla="*/ 784962 h 2034077"/>
              <a:gd name="connsiteX4" fmla="*/ 716496 w 1440072"/>
              <a:gd name="connsiteY4" fmla="*/ 874173 h 2034077"/>
              <a:gd name="connsiteX5" fmla="*/ 832351 w 1440072"/>
              <a:gd name="connsiteY5" fmla="*/ 1472730 h 2034077"/>
              <a:gd name="connsiteX6" fmla="*/ 1161723 w 1440072"/>
              <a:gd name="connsiteY6" fmla="*/ 1656098 h 2034077"/>
              <a:gd name="connsiteX7" fmla="*/ 1438858 w 1440072"/>
              <a:gd name="connsiteY7" fmla="*/ 1758727 h 2034077"/>
              <a:gd name="connsiteX0" fmla="*/ 0 w 1440179"/>
              <a:gd name="connsiteY0" fmla="*/ 5552 h 1999378"/>
              <a:gd name="connsiteX1" fmla="*/ 320217 w 1440179"/>
              <a:gd name="connsiteY1" fmla="*/ 160494 h 1999378"/>
              <a:gd name="connsiteX2" fmla="*/ 343026 w 1440179"/>
              <a:gd name="connsiteY2" fmla="*/ 651148 h 1999378"/>
              <a:gd name="connsiteX3" fmla="*/ 621300 w 1440179"/>
              <a:gd name="connsiteY3" fmla="*/ 784962 h 1999378"/>
              <a:gd name="connsiteX4" fmla="*/ 716496 w 1440179"/>
              <a:gd name="connsiteY4" fmla="*/ 874173 h 1999378"/>
              <a:gd name="connsiteX5" fmla="*/ 832351 w 1440179"/>
              <a:gd name="connsiteY5" fmla="*/ 1472730 h 1999378"/>
              <a:gd name="connsiteX6" fmla="*/ 1182694 w 1440179"/>
              <a:gd name="connsiteY6" fmla="*/ 1499900 h 1999378"/>
              <a:gd name="connsiteX7" fmla="*/ 1438858 w 1440179"/>
              <a:gd name="connsiteY7" fmla="*/ 1758727 h 1999378"/>
              <a:gd name="connsiteX0" fmla="*/ 0 w 1440179"/>
              <a:gd name="connsiteY0" fmla="*/ 5552 h 1999376"/>
              <a:gd name="connsiteX1" fmla="*/ 320217 w 1440179"/>
              <a:gd name="connsiteY1" fmla="*/ 160494 h 1999376"/>
              <a:gd name="connsiteX2" fmla="*/ 343026 w 1440179"/>
              <a:gd name="connsiteY2" fmla="*/ 651148 h 1999376"/>
              <a:gd name="connsiteX3" fmla="*/ 621300 w 1440179"/>
              <a:gd name="connsiteY3" fmla="*/ 784962 h 1999376"/>
              <a:gd name="connsiteX4" fmla="*/ 789898 w 1440179"/>
              <a:gd name="connsiteY4" fmla="*/ 839461 h 1999376"/>
              <a:gd name="connsiteX5" fmla="*/ 832351 w 1440179"/>
              <a:gd name="connsiteY5" fmla="*/ 1472730 h 1999376"/>
              <a:gd name="connsiteX6" fmla="*/ 1182694 w 1440179"/>
              <a:gd name="connsiteY6" fmla="*/ 1499900 h 1999376"/>
              <a:gd name="connsiteX7" fmla="*/ 1438858 w 1440179"/>
              <a:gd name="connsiteY7" fmla="*/ 1758727 h 1999376"/>
              <a:gd name="connsiteX0" fmla="*/ 0 w 1440179"/>
              <a:gd name="connsiteY0" fmla="*/ 8174 h 2002000"/>
              <a:gd name="connsiteX1" fmla="*/ 372646 w 1440179"/>
              <a:gd name="connsiteY1" fmla="*/ 128405 h 2002000"/>
              <a:gd name="connsiteX2" fmla="*/ 343026 w 1440179"/>
              <a:gd name="connsiteY2" fmla="*/ 653770 h 2002000"/>
              <a:gd name="connsiteX3" fmla="*/ 621300 w 1440179"/>
              <a:gd name="connsiteY3" fmla="*/ 787584 h 2002000"/>
              <a:gd name="connsiteX4" fmla="*/ 789898 w 1440179"/>
              <a:gd name="connsiteY4" fmla="*/ 842083 h 2002000"/>
              <a:gd name="connsiteX5" fmla="*/ 832351 w 1440179"/>
              <a:gd name="connsiteY5" fmla="*/ 1475352 h 2002000"/>
              <a:gd name="connsiteX6" fmla="*/ 1182694 w 1440179"/>
              <a:gd name="connsiteY6" fmla="*/ 1502522 h 2002000"/>
              <a:gd name="connsiteX7" fmla="*/ 1438858 w 1440179"/>
              <a:gd name="connsiteY7" fmla="*/ 1761349 h 2002000"/>
              <a:gd name="connsiteX0" fmla="*/ 0 w 1440179"/>
              <a:gd name="connsiteY0" fmla="*/ 8174 h 2001998"/>
              <a:gd name="connsiteX1" fmla="*/ 372646 w 1440179"/>
              <a:gd name="connsiteY1" fmla="*/ 128405 h 2001998"/>
              <a:gd name="connsiteX2" fmla="*/ 343026 w 1440179"/>
              <a:gd name="connsiteY2" fmla="*/ 653770 h 2001998"/>
              <a:gd name="connsiteX3" fmla="*/ 547899 w 1440179"/>
              <a:gd name="connsiteY3" fmla="*/ 666095 h 2001998"/>
              <a:gd name="connsiteX4" fmla="*/ 789898 w 1440179"/>
              <a:gd name="connsiteY4" fmla="*/ 842083 h 2001998"/>
              <a:gd name="connsiteX5" fmla="*/ 832351 w 1440179"/>
              <a:gd name="connsiteY5" fmla="*/ 1475352 h 2001998"/>
              <a:gd name="connsiteX6" fmla="*/ 1182694 w 1440179"/>
              <a:gd name="connsiteY6" fmla="*/ 1502522 h 2001998"/>
              <a:gd name="connsiteX7" fmla="*/ 1438858 w 1440179"/>
              <a:gd name="connsiteY7" fmla="*/ 1761349 h 200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0179" h="2001998">
                <a:moveTo>
                  <a:pt x="0" y="8174"/>
                </a:moveTo>
                <a:cubicBezTo>
                  <a:pt x="197934" y="-18775"/>
                  <a:pt x="315475" y="20806"/>
                  <a:pt x="372646" y="128405"/>
                </a:cubicBezTo>
                <a:cubicBezTo>
                  <a:pt x="429817" y="236004"/>
                  <a:pt x="313817" y="564155"/>
                  <a:pt x="343026" y="653770"/>
                </a:cubicBezTo>
                <a:cubicBezTo>
                  <a:pt x="372235" y="743385"/>
                  <a:pt x="473420" y="634709"/>
                  <a:pt x="547899" y="666095"/>
                </a:cubicBezTo>
                <a:cubicBezTo>
                  <a:pt x="622378" y="697481"/>
                  <a:pt x="742489" y="707207"/>
                  <a:pt x="789898" y="842083"/>
                </a:cubicBezTo>
                <a:cubicBezTo>
                  <a:pt x="837307" y="976959"/>
                  <a:pt x="766885" y="1365279"/>
                  <a:pt x="832351" y="1475352"/>
                </a:cubicBezTo>
                <a:cubicBezTo>
                  <a:pt x="897817" y="1585425"/>
                  <a:pt x="1128797" y="1385434"/>
                  <a:pt x="1182694" y="1502522"/>
                </a:cubicBezTo>
                <a:cubicBezTo>
                  <a:pt x="1236592" y="1619610"/>
                  <a:pt x="1459302" y="2382100"/>
                  <a:pt x="1438858" y="176134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itle 1">
            <a:extLst>
              <a:ext uri="{FF2B5EF4-FFF2-40B4-BE49-F238E27FC236}">
                <a16:creationId xmlns:a16="http://schemas.microsoft.com/office/drawing/2014/main" id="{056E30AF-34C2-413F-E771-B9E73F867C23}"/>
              </a:ext>
            </a:extLst>
          </p:cNvPr>
          <p:cNvSpPr txBox="1">
            <a:spLocks/>
          </p:cNvSpPr>
          <p:nvPr/>
        </p:nvSpPr>
        <p:spPr>
          <a:xfrm>
            <a:off x="5006896" y="8502"/>
            <a:ext cx="7185104" cy="59599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4000" dirty="0">
                <a:solidFill>
                  <a:schemeClr val="bg1"/>
                </a:solidFill>
                <a:latin typeface="Helvetica" pitchFamily="2" charset="0"/>
              </a:rPr>
              <a:t>Background: Space Physics</a:t>
            </a:r>
          </a:p>
        </p:txBody>
      </p:sp>
      <p:pic>
        <p:nvPicPr>
          <p:cNvPr id="5" name="Picture 4" descr="A person holding a circular object with a camera in front of a computer&#10;&#10;AI-generated content may be incorrect.">
            <a:extLst>
              <a:ext uri="{FF2B5EF4-FFF2-40B4-BE49-F238E27FC236}">
                <a16:creationId xmlns:a16="http://schemas.microsoft.com/office/drawing/2014/main" id="{10D4732C-7560-77E0-3AF1-602CC3D658D3}"/>
              </a:ext>
            </a:extLst>
          </p:cNvPr>
          <p:cNvPicPr>
            <a:picLocks noChangeAspect="1"/>
          </p:cNvPicPr>
          <p:nvPr/>
        </p:nvPicPr>
        <p:blipFill>
          <a:blip r:embed="rId5"/>
          <a:srcRect l="396" t="6666"/>
          <a:stretch>
            <a:fillRect/>
          </a:stretch>
        </p:blipFill>
        <p:spPr>
          <a:xfrm>
            <a:off x="3449827" y="3340071"/>
            <a:ext cx="2592538" cy="2393224"/>
          </a:xfrm>
          <a:prstGeom prst="rect">
            <a:avLst/>
          </a:prstGeom>
        </p:spPr>
      </p:pic>
      <p:pic>
        <p:nvPicPr>
          <p:cNvPr id="9" name="Picture 8" descr="A device in the snow&#10;&#10;AI-generated content may be incorrect.">
            <a:extLst>
              <a:ext uri="{FF2B5EF4-FFF2-40B4-BE49-F238E27FC236}">
                <a16:creationId xmlns:a16="http://schemas.microsoft.com/office/drawing/2014/main" id="{9DE7D8BE-CF80-0E2A-F1FB-0AA87E24ADA4}"/>
              </a:ext>
            </a:extLst>
          </p:cNvPr>
          <p:cNvPicPr>
            <a:picLocks noChangeAspect="1"/>
          </p:cNvPicPr>
          <p:nvPr/>
        </p:nvPicPr>
        <p:blipFill>
          <a:blip r:embed="rId6"/>
          <a:stretch>
            <a:fillRect/>
          </a:stretch>
        </p:blipFill>
        <p:spPr>
          <a:xfrm>
            <a:off x="6278989" y="3624479"/>
            <a:ext cx="2576847" cy="1717898"/>
          </a:xfrm>
          <a:prstGeom prst="rect">
            <a:avLst/>
          </a:prstGeom>
        </p:spPr>
      </p:pic>
      <p:sp>
        <p:nvSpPr>
          <p:cNvPr id="11" name="TextBox 10">
            <a:extLst>
              <a:ext uri="{FF2B5EF4-FFF2-40B4-BE49-F238E27FC236}">
                <a16:creationId xmlns:a16="http://schemas.microsoft.com/office/drawing/2014/main" id="{8AF6D591-DB33-75D6-754A-ED92CCA52592}"/>
              </a:ext>
            </a:extLst>
          </p:cNvPr>
          <p:cNvSpPr txBox="1"/>
          <p:nvPr/>
        </p:nvSpPr>
        <p:spPr>
          <a:xfrm>
            <a:off x="8846017" y="565685"/>
            <a:ext cx="3357981" cy="923330"/>
          </a:xfrm>
          <a:prstGeom prst="rect">
            <a:avLst/>
          </a:prstGeom>
          <a:noFill/>
        </p:spPr>
        <p:txBody>
          <a:bodyPr wrap="square" rtlCol="0">
            <a:spAutoFit/>
          </a:bodyPr>
          <a:lstStyle/>
          <a:p>
            <a:pPr algn="r"/>
            <a:r>
              <a:rPr lang="en-US" sz="900" dirty="0">
                <a:latin typeface="Arial" panose="020B0604020202020204" pitchFamily="34" charset="0"/>
                <a:cs typeface="Arial" panose="020B0604020202020204" pitchFamily="34" charset="0"/>
              </a:rPr>
              <a:t>Infrared imager photo thanks to: Tyler Karasinski</a:t>
            </a:r>
          </a:p>
          <a:p>
            <a:pPr algn="r"/>
            <a:r>
              <a:rPr lang="en-US" sz="900" dirty="0">
                <a:latin typeface="Arial" panose="020B0604020202020204" pitchFamily="34" charset="0"/>
                <a:cs typeface="Arial" panose="020B0604020202020204" pitchFamily="34" charset="0"/>
              </a:rPr>
              <a:t>Magnetometer photo source: Elizabeth Kendall, SRI International; Don Hampton, University of Alaska Fairbanks</a:t>
            </a:r>
          </a:p>
          <a:p>
            <a:pPr algn="r"/>
            <a:r>
              <a:rPr lang="en-US" sz="900" dirty="0">
                <a:latin typeface="Arial" panose="020B0604020202020204" pitchFamily="34" charset="0"/>
                <a:cs typeface="Arial" panose="020B0604020202020204" pitchFamily="34" charset="0"/>
              </a:rPr>
              <a:t>AMISR photo credit:  https://www.pfrr.alaska.edu/facilities/</a:t>
            </a:r>
          </a:p>
          <a:p>
            <a:pPr algn="r"/>
            <a:r>
              <a:rPr lang="en-US" sz="900" dirty="0">
                <a:latin typeface="Arial" panose="020B0604020202020204" pitchFamily="34" charset="0"/>
                <a:cs typeface="Arial" panose="020B0604020202020204" pitchFamily="34" charset="0"/>
              </a:rPr>
              <a:t>Aurora clip art: Adobe stock</a:t>
            </a:r>
          </a:p>
          <a:p>
            <a:pPr algn="r"/>
            <a:r>
              <a:rPr lang="en-US" sz="900" dirty="0">
                <a:latin typeface="Arial" panose="020B0604020202020204" pitchFamily="34" charset="0"/>
                <a:cs typeface="Arial" panose="020B0604020202020204" pitchFamily="34" charset="0"/>
              </a:rPr>
              <a:t>Earth clip art: </a:t>
            </a:r>
            <a:r>
              <a:rPr lang="en-US" sz="900" dirty="0" err="1">
                <a:latin typeface="Arial" panose="020B0604020202020204" pitchFamily="34" charset="0"/>
                <a:cs typeface="Arial" panose="020B0604020202020204" pitchFamily="34" charset="0"/>
              </a:rPr>
              <a:t>creazilla.com</a:t>
            </a:r>
            <a:r>
              <a:rPr lang="en-US" sz="900" dirty="0">
                <a:latin typeface="Arial" panose="020B0604020202020204" pitchFamily="34" charset="0"/>
                <a:cs typeface="Arial" panose="020B0604020202020204" pitchFamily="34" charset="0"/>
              </a:rPr>
              <a:t> </a:t>
            </a:r>
          </a:p>
        </p:txBody>
      </p:sp>
      <p:pic>
        <p:nvPicPr>
          <p:cNvPr id="26" name="Picture 25" descr="A orange and black sunburst with a black line&#10;&#10;AI-generated content may be incorrect.">
            <a:extLst>
              <a:ext uri="{FF2B5EF4-FFF2-40B4-BE49-F238E27FC236}">
                <a16:creationId xmlns:a16="http://schemas.microsoft.com/office/drawing/2014/main" id="{27CA9ADD-91AF-4846-6A9F-49C84B12E58D}"/>
              </a:ext>
            </a:extLst>
          </p:cNvPr>
          <p:cNvPicPr>
            <a:picLocks noChangeAspect="1"/>
          </p:cNvPicPr>
          <p:nvPr/>
        </p:nvPicPr>
        <p:blipFill>
          <a:blip r:embed="rId7"/>
          <a:stretch>
            <a:fillRect/>
          </a:stretch>
        </p:blipFill>
        <p:spPr>
          <a:xfrm>
            <a:off x="2333968" y="2287275"/>
            <a:ext cx="260203" cy="260203"/>
          </a:xfrm>
          <a:prstGeom prst="rect">
            <a:avLst/>
          </a:prstGeom>
        </p:spPr>
      </p:pic>
      <p:pic>
        <p:nvPicPr>
          <p:cNvPr id="28" name="Picture 27">
            <a:extLst>
              <a:ext uri="{FF2B5EF4-FFF2-40B4-BE49-F238E27FC236}">
                <a16:creationId xmlns:a16="http://schemas.microsoft.com/office/drawing/2014/main" id="{58409673-EA25-09B3-6DFD-9BF76E1DE3F4}"/>
              </a:ext>
            </a:extLst>
          </p:cNvPr>
          <p:cNvPicPr>
            <a:picLocks noChangeAspect="1"/>
          </p:cNvPicPr>
          <p:nvPr/>
        </p:nvPicPr>
        <p:blipFill>
          <a:blip r:embed="rId8"/>
          <a:stretch>
            <a:fillRect/>
          </a:stretch>
        </p:blipFill>
        <p:spPr>
          <a:xfrm>
            <a:off x="823273" y="1906234"/>
            <a:ext cx="260311" cy="260311"/>
          </a:xfrm>
          <a:prstGeom prst="rect">
            <a:avLst/>
          </a:prstGeom>
        </p:spPr>
      </p:pic>
      <p:pic>
        <p:nvPicPr>
          <p:cNvPr id="1028" name="Picture 4" descr="Aurora Borealis Illustration Images – Browse 226,302 Stock Photos, Vectors,  and Video | Adobe Stock">
            <a:extLst>
              <a:ext uri="{FF2B5EF4-FFF2-40B4-BE49-F238E27FC236}">
                <a16:creationId xmlns:a16="http://schemas.microsoft.com/office/drawing/2014/main" id="{238A165A-5D1E-2765-CE1C-712688873BE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4037" r="20427"/>
          <a:stretch>
            <a:fillRect/>
          </a:stretch>
        </p:blipFill>
        <p:spPr bwMode="auto">
          <a:xfrm>
            <a:off x="1305820" y="3949135"/>
            <a:ext cx="1704404" cy="295842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descr="A orange and black sunburst with a black line&#10;&#10;AI-generated content may be incorrect.">
            <a:extLst>
              <a:ext uri="{FF2B5EF4-FFF2-40B4-BE49-F238E27FC236}">
                <a16:creationId xmlns:a16="http://schemas.microsoft.com/office/drawing/2014/main" id="{90AF3EEE-648B-CD50-CF9B-90B7174B5AE1}"/>
              </a:ext>
            </a:extLst>
          </p:cNvPr>
          <p:cNvPicPr>
            <a:picLocks noChangeAspect="1"/>
          </p:cNvPicPr>
          <p:nvPr/>
        </p:nvPicPr>
        <p:blipFill>
          <a:blip r:embed="rId7"/>
          <a:stretch>
            <a:fillRect/>
          </a:stretch>
        </p:blipFill>
        <p:spPr>
          <a:xfrm>
            <a:off x="2625908" y="2073536"/>
            <a:ext cx="260203" cy="260203"/>
          </a:xfrm>
          <a:prstGeom prst="rect">
            <a:avLst/>
          </a:prstGeom>
        </p:spPr>
      </p:pic>
      <p:pic>
        <p:nvPicPr>
          <p:cNvPr id="30" name="Picture 29" descr="A orange and black sunburst with a black line&#10;&#10;AI-generated content may be incorrect.">
            <a:extLst>
              <a:ext uri="{FF2B5EF4-FFF2-40B4-BE49-F238E27FC236}">
                <a16:creationId xmlns:a16="http://schemas.microsoft.com/office/drawing/2014/main" id="{285D8F0A-5155-104D-5DB9-07A745C1286B}"/>
              </a:ext>
            </a:extLst>
          </p:cNvPr>
          <p:cNvPicPr>
            <a:picLocks noChangeAspect="1"/>
          </p:cNvPicPr>
          <p:nvPr/>
        </p:nvPicPr>
        <p:blipFill>
          <a:blip r:embed="rId7"/>
          <a:stretch>
            <a:fillRect/>
          </a:stretch>
        </p:blipFill>
        <p:spPr>
          <a:xfrm>
            <a:off x="2641163" y="2426155"/>
            <a:ext cx="260203" cy="260203"/>
          </a:xfrm>
          <a:prstGeom prst="rect">
            <a:avLst/>
          </a:prstGeom>
        </p:spPr>
      </p:pic>
      <p:pic>
        <p:nvPicPr>
          <p:cNvPr id="31" name="Picture 30" descr="A orange and black sunburst with a black line&#10;&#10;AI-generated content may be incorrect.">
            <a:extLst>
              <a:ext uri="{FF2B5EF4-FFF2-40B4-BE49-F238E27FC236}">
                <a16:creationId xmlns:a16="http://schemas.microsoft.com/office/drawing/2014/main" id="{DF537A64-91CF-49B3-DE0C-F2B2B42CD42E}"/>
              </a:ext>
            </a:extLst>
          </p:cNvPr>
          <p:cNvPicPr>
            <a:picLocks noChangeAspect="1"/>
          </p:cNvPicPr>
          <p:nvPr/>
        </p:nvPicPr>
        <p:blipFill>
          <a:blip r:embed="rId7"/>
          <a:stretch>
            <a:fillRect/>
          </a:stretch>
        </p:blipFill>
        <p:spPr>
          <a:xfrm>
            <a:off x="2977952" y="2322927"/>
            <a:ext cx="260203" cy="260203"/>
          </a:xfrm>
          <a:prstGeom prst="rect">
            <a:avLst/>
          </a:prstGeom>
        </p:spPr>
      </p:pic>
      <p:pic>
        <p:nvPicPr>
          <p:cNvPr id="32" name="Picture 31" descr="A orange and black sunburst with a black line&#10;&#10;AI-generated content may be incorrect.">
            <a:extLst>
              <a:ext uri="{FF2B5EF4-FFF2-40B4-BE49-F238E27FC236}">
                <a16:creationId xmlns:a16="http://schemas.microsoft.com/office/drawing/2014/main" id="{83FD7FB2-4EBB-6AE8-2D34-A865AE53444A}"/>
              </a:ext>
            </a:extLst>
          </p:cNvPr>
          <p:cNvPicPr>
            <a:picLocks noChangeAspect="1"/>
          </p:cNvPicPr>
          <p:nvPr/>
        </p:nvPicPr>
        <p:blipFill>
          <a:blip r:embed="rId7"/>
          <a:stretch>
            <a:fillRect/>
          </a:stretch>
        </p:blipFill>
        <p:spPr>
          <a:xfrm>
            <a:off x="2314885" y="1927154"/>
            <a:ext cx="260203" cy="260203"/>
          </a:xfrm>
          <a:prstGeom prst="rect">
            <a:avLst/>
          </a:prstGeom>
        </p:spPr>
      </p:pic>
      <p:pic>
        <p:nvPicPr>
          <p:cNvPr id="33" name="Picture 32" descr="A orange and black sunburst with a black line&#10;&#10;AI-generated content may be incorrect.">
            <a:extLst>
              <a:ext uri="{FF2B5EF4-FFF2-40B4-BE49-F238E27FC236}">
                <a16:creationId xmlns:a16="http://schemas.microsoft.com/office/drawing/2014/main" id="{9B5DC2DB-A7CC-CA55-391C-86A45D40AB87}"/>
              </a:ext>
            </a:extLst>
          </p:cNvPr>
          <p:cNvPicPr>
            <a:picLocks noChangeAspect="1"/>
          </p:cNvPicPr>
          <p:nvPr/>
        </p:nvPicPr>
        <p:blipFill>
          <a:blip r:embed="rId7"/>
          <a:stretch>
            <a:fillRect/>
          </a:stretch>
        </p:blipFill>
        <p:spPr>
          <a:xfrm>
            <a:off x="3660145" y="2807533"/>
            <a:ext cx="260203" cy="260203"/>
          </a:xfrm>
          <a:prstGeom prst="rect">
            <a:avLst/>
          </a:prstGeom>
        </p:spPr>
      </p:pic>
      <p:pic>
        <p:nvPicPr>
          <p:cNvPr id="34" name="Picture 33" descr="A orange and black sunburst with a black line&#10;&#10;AI-generated content may be incorrect.">
            <a:extLst>
              <a:ext uri="{FF2B5EF4-FFF2-40B4-BE49-F238E27FC236}">
                <a16:creationId xmlns:a16="http://schemas.microsoft.com/office/drawing/2014/main" id="{6CF4CFB8-6B5B-DF56-4180-5B5D48B16EF9}"/>
              </a:ext>
            </a:extLst>
          </p:cNvPr>
          <p:cNvPicPr>
            <a:picLocks noChangeAspect="1"/>
          </p:cNvPicPr>
          <p:nvPr/>
        </p:nvPicPr>
        <p:blipFill>
          <a:blip r:embed="rId7"/>
          <a:stretch>
            <a:fillRect/>
          </a:stretch>
        </p:blipFill>
        <p:spPr>
          <a:xfrm>
            <a:off x="3993155" y="2755999"/>
            <a:ext cx="260203" cy="260203"/>
          </a:xfrm>
          <a:prstGeom prst="rect">
            <a:avLst/>
          </a:prstGeom>
        </p:spPr>
      </p:pic>
      <p:pic>
        <p:nvPicPr>
          <p:cNvPr id="35" name="Picture 34" descr="A orange and black sunburst with a black line&#10;&#10;AI-generated content may be incorrect.">
            <a:extLst>
              <a:ext uri="{FF2B5EF4-FFF2-40B4-BE49-F238E27FC236}">
                <a16:creationId xmlns:a16="http://schemas.microsoft.com/office/drawing/2014/main" id="{F9649C45-6547-EBC0-C135-163F3B2B7D30}"/>
              </a:ext>
            </a:extLst>
          </p:cNvPr>
          <p:cNvPicPr>
            <a:picLocks noChangeAspect="1"/>
          </p:cNvPicPr>
          <p:nvPr/>
        </p:nvPicPr>
        <p:blipFill>
          <a:blip r:embed="rId7"/>
          <a:stretch>
            <a:fillRect/>
          </a:stretch>
        </p:blipFill>
        <p:spPr>
          <a:xfrm>
            <a:off x="2923693" y="2703143"/>
            <a:ext cx="260203" cy="260203"/>
          </a:xfrm>
          <a:prstGeom prst="rect">
            <a:avLst/>
          </a:prstGeom>
        </p:spPr>
      </p:pic>
      <p:pic>
        <p:nvPicPr>
          <p:cNvPr id="36" name="Picture 35" descr="A orange and black sunburst with a black line&#10;&#10;AI-generated content may be incorrect.">
            <a:extLst>
              <a:ext uri="{FF2B5EF4-FFF2-40B4-BE49-F238E27FC236}">
                <a16:creationId xmlns:a16="http://schemas.microsoft.com/office/drawing/2014/main" id="{649B0859-2F2C-CA14-F3B1-F308F91C66BD}"/>
              </a:ext>
            </a:extLst>
          </p:cNvPr>
          <p:cNvPicPr>
            <a:picLocks noChangeAspect="1"/>
          </p:cNvPicPr>
          <p:nvPr/>
        </p:nvPicPr>
        <p:blipFill>
          <a:blip r:embed="rId7"/>
          <a:stretch>
            <a:fillRect/>
          </a:stretch>
        </p:blipFill>
        <p:spPr>
          <a:xfrm>
            <a:off x="3326166" y="2871040"/>
            <a:ext cx="260203" cy="260203"/>
          </a:xfrm>
          <a:prstGeom prst="rect">
            <a:avLst/>
          </a:prstGeom>
        </p:spPr>
      </p:pic>
      <p:pic>
        <p:nvPicPr>
          <p:cNvPr id="37" name="Picture 36">
            <a:extLst>
              <a:ext uri="{FF2B5EF4-FFF2-40B4-BE49-F238E27FC236}">
                <a16:creationId xmlns:a16="http://schemas.microsoft.com/office/drawing/2014/main" id="{DDB5746D-89A2-3166-21E2-D931635E457C}"/>
              </a:ext>
            </a:extLst>
          </p:cNvPr>
          <p:cNvPicPr>
            <a:picLocks noChangeAspect="1"/>
          </p:cNvPicPr>
          <p:nvPr/>
        </p:nvPicPr>
        <p:blipFill>
          <a:blip r:embed="rId8"/>
          <a:stretch>
            <a:fillRect/>
          </a:stretch>
        </p:blipFill>
        <p:spPr>
          <a:xfrm>
            <a:off x="975237" y="2193375"/>
            <a:ext cx="260311" cy="260311"/>
          </a:xfrm>
          <a:prstGeom prst="rect">
            <a:avLst/>
          </a:prstGeom>
        </p:spPr>
      </p:pic>
      <p:pic>
        <p:nvPicPr>
          <p:cNvPr id="38" name="Picture 37">
            <a:extLst>
              <a:ext uri="{FF2B5EF4-FFF2-40B4-BE49-F238E27FC236}">
                <a16:creationId xmlns:a16="http://schemas.microsoft.com/office/drawing/2014/main" id="{354BCE64-206E-C798-8BC3-69BD553044FA}"/>
              </a:ext>
            </a:extLst>
          </p:cNvPr>
          <p:cNvPicPr>
            <a:picLocks noChangeAspect="1"/>
          </p:cNvPicPr>
          <p:nvPr/>
        </p:nvPicPr>
        <p:blipFill>
          <a:blip r:embed="rId8"/>
          <a:stretch>
            <a:fillRect/>
          </a:stretch>
        </p:blipFill>
        <p:spPr>
          <a:xfrm>
            <a:off x="663030" y="2210424"/>
            <a:ext cx="260311" cy="260311"/>
          </a:xfrm>
          <a:prstGeom prst="rect">
            <a:avLst/>
          </a:prstGeom>
        </p:spPr>
      </p:pic>
      <p:sp>
        <p:nvSpPr>
          <p:cNvPr id="39" name="TextBox 38">
            <a:extLst>
              <a:ext uri="{FF2B5EF4-FFF2-40B4-BE49-F238E27FC236}">
                <a16:creationId xmlns:a16="http://schemas.microsoft.com/office/drawing/2014/main" id="{8544957C-12FD-7F71-66A5-B1FB0BFAF7B2}"/>
              </a:ext>
            </a:extLst>
          </p:cNvPr>
          <p:cNvSpPr txBox="1"/>
          <p:nvPr/>
        </p:nvSpPr>
        <p:spPr>
          <a:xfrm rot="3500659">
            <a:off x="1271921" y="1432091"/>
            <a:ext cx="1488132" cy="369332"/>
          </a:xfrm>
          <a:prstGeom prst="rect">
            <a:avLst/>
          </a:prstGeom>
          <a:noFill/>
        </p:spPr>
        <p:txBody>
          <a:bodyPr wrap="square" rtlCol="0">
            <a:spAutoFit/>
          </a:bodyPr>
          <a:lstStyle/>
          <a:p>
            <a:r>
              <a:rPr lang="en-US" dirty="0">
                <a:latin typeface="Helvetica" pitchFamily="2" charset="0"/>
              </a:rPr>
              <a:t>Solar wind</a:t>
            </a:r>
          </a:p>
        </p:txBody>
      </p:sp>
      <p:pic>
        <p:nvPicPr>
          <p:cNvPr id="40" name="Picture 39" descr="A orange and black sunburst with a black line&#10;&#10;AI-generated content may be incorrect.">
            <a:extLst>
              <a:ext uri="{FF2B5EF4-FFF2-40B4-BE49-F238E27FC236}">
                <a16:creationId xmlns:a16="http://schemas.microsoft.com/office/drawing/2014/main" id="{391AF2B2-0B97-FA38-2F62-13119234BA78}"/>
              </a:ext>
            </a:extLst>
          </p:cNvPr>
          <p:cNvPicPr>
            <a:picLocks noChangeAspect="1"/>
          </p:cNvPicPr>
          <p:nvPr/>
        </p:nvPicPr>
        <p:blipFill>
          <a:blip r:embed="rId7"/>
          <a:stretch>
            <a:fillRect/>
          </a:stretch>
        </p:blipFill>
        <p:spPr>
          <a:xfrm>
            <a:off x="2998091" y="3083536"/>
            <a:ext cx="260203" cy="260203"/>
          </a:xfrm>
          <a:prstGeom prst="rect">
            <a:avLst/>
          </a:prstGeom>
        </p:spPr>
      </p:pic>
      <p:pic>
        <p:nvPicPr>
          <p:cNvPr id="41" name="Picture 40" descr="A orange and black sunburst with a black line&#10;&#10;AI-generated content may be incorrect.">
            <a:extLst>
              <a:ext uri="{FF2B5EF4-FFF2-40B4-BE49-F238E27FC236}">
                <a16:creationId xmlns:a16="http://schemas.microsoft.com/office/drawing/2014/main" id="{9B987161-51A3-710F-8714-7B2385486361}"/>
              </a:ext>
            </a:extLst>
          </p:cNvPr>
          <p:cNvPicPr>
            <a:picLocks noChangeAspect="1"/>
          </p:cNvPicPr>
          <p:nvPr/>
        </p:nvPicPr>
        <p:blipFill>
          <a:blip r:embed="rId7"/>
          <a:stretch>
            <a:fillRect/>
          </a:stretch>
        </p:blipFill>
        <p:spPr>
          <a:xfrm>
            <a:off x="3278456" y="2583064"/>
            <a:ext cx="260203" cy="260203"/>
          </a:xfrm>
          <a:prstGeom prst="rect">
            <a:avLst/>
          </a:prstGeom>
        </p:spPr>
      </p:pic>
    </p:spTree>
    <p:extLst>
      <p:ext uri="{BB962C8B-B14F-4D97-AF65-F5344CB8AC3E}">
        <p14:creationId xmlns:p14="http://schemas.microsoft.com/office/powerpoint/2010/main" val="3840140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05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79676-7C3C-C913-B39C-2B4EE4ADDBFD}"/>
              </a:ext>
            </a:extLst>
          </p:cNvPr>
          <p:cNvSpPr>
            <a:spLocks noGrp="1"/>
          </p:cNvSpPr>
          <p:nvPr>
            <p:ph type="title"/>
          </p:nvPr>
        </p:nvSpPr>
        <p:spPr>
          <a:xfrm>
            <a:off x="838200" y="22860"/>
            <a:ext cx="10515600" cy="914689"/>
          </a:xfrm>
        </p:spPr>
        <p:txBody>
          <a:bodyPr>
            <a:normAutofit/>
          </a:bodyPr>
          <a:lstStyle/>
          <a:p>
            <a:pPr algn="ctr"/>
            <a:r>
              <a:rPr lang="en-US" sz="4000" dirty="0">
                <a:solidFill>
                  <a:schemeClr val="bg1"/>
                </a:solidFill>
                <a:latin typeface="Helvetica" pitchFamily="2" charset="0"/>
                <a:ea typeface="Helvetica Neue" panose="02000503000000020004" pitchFamily="2" charset="0"/>
                <a:cs typeface="Helvetica Neue" panose="02000503000000020004" pitchFamily="2" charset="0"/>
              </a:rPr>
              <a:t>Introducing the Mysteries of Aurora</a:t>
            </a:r>
          </a:p>
        </p:txBody>
      </p:sp>
      <p:sp>
        <p:nvSpPr>
          <p:cNvPr id="3" name="Content Placeholder 2">
            <a:extLst>
              <a:ext uri="{FF2B5EF4-FFF2-40B4-BE49-F238E27FC236}">
                <a16:creationId xmlns:a16="http://schemas.microsoft.com/office/drawing/2014/main" id="{9DAE93AC-1B7D-3F52-F0AB-55414E54CCC1}"/>
              </a:ext>
            </a:extLst>
          </p:cNvPr>
          <p:cNvSpPr>
            <a:spLocks noGrp="1"/>
          </p:cNvSpPr>
          <p:nvPr>
            <p:ph idx="1"/>
          </p:nvPr>
        </p:nvSpPr>
        <p:spPr>
          <a:xfrm>
            <a:off x="0" y="1163979"/>
            <a:ext cx="6096000" cy="5520690"/>
          </a:xfrm>
        </p:spPr>
        <p:txBody>
          <a:bodyPr>
            <a:noAutofit/>
          </a:bodyPr>
          <a:lstStyle/>
          <a:p>
            <a:pPr marL="0" indent="0">
              <a:buNone/>
            </a:pPr>
            <a:r>
              <a:rPr lang="en-US" sz="2400" dirty="0">
                <a:solidFill>
                  <a:schemeClr val="bg1"/>
                </a:solidFill>
                <a:latin typeface="Helvetica" pitchFamily="2" charset="0"/>
                <a:cs typeface="Arial" panose="020B0604020202020204" pitchFamily="34" charset="0"/>
              </a:rPr>
              <a:t>Aurora occurrences are associated with (1) geomagnetic activity and (2) high electron enhancement, but instruments reveal this is not always what happens. </a:t>
            </a:r>
          </a:p>
          <a:p>
            <a:pPr marL="0" indent="0">
              <a:buNone/>
            </a:pPr>
            <a:r>
              <a:rPr lang="en-US" sz="2400" dirty="0">
                <a:solidFill>
                  <a:schemeClr val="bg1"/>
                </a:solidFill>
                <a:latin typeface="Helvetica" pitchFamily="2" charset="0"/>
                <a:cs typeface="Arial" panose="020B0604020202020204" pitchFamily="34" charset="0"/>
              </a:rPr>
              <a:t>How many times in one observing season do three instruments display inconsistent information about natural phenomena?</a:t>
            </a:r>
          </a:p>
          <a:p>
            <a:pPr marL="0" indent="0">
              <a:buNone/>
            </a:pPr>
            <a:endParaRPr lang="en-US" sz="2400" dirty="0">
              <a:solidFill>
                <a:schemeClr val="bg1"/>
              </a:solidFill>
              <a:latin typeface="Helvetica" pitchFamily="2" charset="0"/>
              <a:cs typeface="Arial" panose="020B0604020202020204" pitchFamily="34" charset="0"/>
            </a:endParaRPr>
          </a:p>
          <a:p>
            <a:pPr marL="0" indent="0">
              <a:buNone/>
            </a:pPr>
            <a:r>
              <a:rPr lang="en-US" sz="2400" u="sng" dirty="0">
                <a:solidFill>
                  <a:schemeClr val="bg1"/>
                </a:solidFill>
                <a:latin typeface="Helvetica" pitchFamily="2" charset="0"/>
                <a:cs typeface="Arial" panose="020B0604020202020204" pitchFamily="34" charset="0"/>
              </a:rPr>
              <a:t>Research Objectives:</a:t>
            </a:r>
            <a:r>
              <a:rPr lang="en-US" sz="2400" dirty="0">
                <a:solidFill>
                  <a:schemeClr val="bg1"/>
                </a:solidFill>
                <a:latin typeface="Helvetica" pitchFamily="2" charset="0"/>
                <a:cs typeface="Arial" panose="020B0604020202020204" pitchFamily="34" charset="0"/>
              </a:rPr>
              <a:t> To characterize and quantify specific discrepancies between aurora occurrences, magnetic field fluctuations, and spikes in electron density.</a:t>
            </a:r>
            <a:r>
              <a:rPr lang="en-US" sz="2400" dirty="0">
                <a:solidFill>
                  <a:schemeClr val="bg1"/>
                </a:solidFill>
                <a:latin typeface="Helvetica" pitchFamily="2" charset="0"/>
              </a:rPr>
              <a:t> </a:t>
            </a:r>
            <a:endParaRPr lang="en-US" sz="2400" dirty="0">
              <a:solidFill>
                <a:schemeClr val="bg1"/>
              </a:solidFill>
              <a:latin typeface="Helvetica" pitchFamily="2" charset="0"/>
              <a:cs typeface="Arial" panose="020B0604020202020204" pitchFamily="34" charset="0"/>
            </a:endParaRPr>
          </a:p>
          <a:p>
            <a:pPr marL="0" indent="0">
              <a:buNone/>
            </a:pPr>
            <a:endParaRPr lang="en-US" sz="2400" dirty="0">
              <a:solidFill>
                <a:schemeClr val="bg1"/>
              </a:solidFill>
              <a:latin typeface="Helvetica" pitchFamily="2" charset="0"/>
              <a:cs typeface="Arial" panose="020B0604020202020204" pitchFamily="34" charset="0"/>
            </a:endParaRPr>
          </a:p>
          <a:p>
            <a:pPr marL="0" indent="0">
              <a:buNone/>
            </a:pPr>
            <a:endParaRPr lang="en-US" sz="2400" dirty="0">
              <a:solidFill>
                <a:schemeClr val="bg1"/>
              </a:solidFill>
              <a:latin typeface="Helvetica" pitchFamily="2" charset="0"/>
              <a:cs typeface="Arial" panose="020B0604020202020204" pitchFamily="34" charset="0"/>
            </a:endParaRPr>
          </a:p>
        </p:txBody>
      </p:sp>
      <p:sp>
        <p:nvSpPr>
          <p:cNvPr id="4" name="TextBox 3">
            <a:extLst>
              <a:ext uri="{FF2B5EF4-FFF2-40B4-BE49-F238E27FC236}">
                <a16:creationId xmlns:a16="http://schemas.microsoft.com/office/drawing/2014/main" id="{490754A9-5467-43D2-9E90-DBFA4026C957}"/>
              </a:ext>
            </a:extLst>
          </p:cNvPr>
          <p:cNvSpPr txBox="1"/>
          <p:nvPr/>
        </p:nvSpPr>
        <p:spPr>
          <a:xfrm>
            <a:off x="6832921" y="789154"/>
            <a:ext cx="5359078" cy="523220"/>
          </a:xfrm>
          <a:prstGeom prst="rect">
            <a:avLst/>
          </a:prstGeom>
          <a:noFill/>
        </p:spPr>
        <p:txBody>
          <a:bodyPr wrap="square" rtlCol="0">
            <a:spAutoFit/>
          </a:bodyPr>
          <a:lstStyle/>
          <a:p>
            <a:pPr algn="ctr"/>
            <a:r>
              <a:rPr lang="en-US" sz="2700" dirty="0">
                <a:solidFill>
                  <a:schemeClr val="bg1"/>
                </a:solidFill>
                <a:latin typeface="Helvetica" pitchFamily="2" charset="0"/>
              </a:rPr>
              <a:t>Relevance to daily human life</a:t>
            </a:r>
          </a:p>
        </p:txBody>
      </p:sp>
      <p:pic>
        <p:nvPicPr>
          <p:cNvPr id="1026" name="Picture 2" descr="Powerful solar storm to produce northern lights, disrupt electronics in  Colorado">
            <a:extLst>
              <a:ext uri="{FF2B5EF4-FFF2-40B4-BE49-F238E27FC236}">
                <a16:creationId xmlns:a16="http://schemas.microsoft.com/office/drawing/2014/main" id="{CF5CF03A-D020-76E4-054D-D04ECDB0CF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9084" y="1221852"/>
            <a:ext cx="6052916" cy="340476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E99F79F-9C3C-5B9B-D50A-F12ACE1A7AC5}"/>
              </a:ext>
            </a:extLst>
          </p:cNvPr>
          <p:cNvSpPr txBox="1"/>
          <p:nvPr/>
        </p:nvSpPr>
        <p:spPr>
          <a:xfrm>
            <a:off x="0" y="6396250"/>
            <a:ext cx="7377966" cy="646331"/>
          </a:xfrm>
          <a:prstGeom prst="rect">
            <a:avLst/>
          </a:prstGeom>
          <a:noFill/>
        </p:spPr>
        <p:txBody>
          <a:bodyPr wrap="square" rtlCol="0">
            <a:spAutoFit/>
          </a:bodyPr>
          <a:lstStyle/>
          <a:p>
            <a:r>
              <a:rPr lang="en-US" sz="900" dirty="0">
                <a:solidFill>
                  <a:schemeClr val="bg1"/>
                </a:solidFill>
                <a:latin typeface="Arial" panose="020B0604020202020204" pitchFamily="34" charset="0"/>
                <a:cs typeface="Arial" panose="020B0604020202020204" pitchFamily="34" charset="0"/>
              </a:rPr>
              <a:t>Solar storm graphic source: https://www.koaa.com/weather/weather-science/powerful-solar-storm-may-produce-northern-lights-disrupt-power-in-colorado</a:t>
            </a:r>
          </a:p>
          <a:p>
            <a:r>
              <a:rPr lang="en-US" sz="900" dirty="0">
                <a:solidFill>
                  <a:schemeClr val="bg1"/>
                </a:solidFill>
                <a:latin typeface="Arial" panose="020B0604020202020204" pitchFamily="34" charset="0"/>
                <a:cs typeface="Arial" panose="020B0604020202020204" pitchFamily="34" charset="0"/>
              </a:rPr>
              <a:t>Space weather graphic source: https://</a:t>
            </a:r>
            <a:r>
              <a:rPr lang="en-US" sz="900" dirty="0" err="1">
                <a:solidFill>
                  <a:schemeClr val="bg1"/>
                </a:solidFill>
                <a:latin typeface="Arial" panose="020B0604020202020204" pitchFamily="34" charset="0"/>
                <a:cs typeface="Arial" panose="020B0604020202020204" pitchFamily="34" charset="0"/>
              </a:rPr>
              <a:t>www.nesdis.noaa.gov</a:t>
            </a:r>
            <a:r>
              <a:rPr lang="en-US" sz="900" dirty="0">
                <a:solidFill>
                  <a:schemeClr val="bg1"/>
                </a:solidFill>
                <a:latin typeface="Arial" panose="020B0604020202020204" pitchFamily="34" charset="0"/>
                <a:cs typeface="Arial" panose="020B0604020202020204" pitchFamily="34" charset="0"/>
              </a:rPr>
              <a:t>/news/noaa-moves-one-step-closer-its-next-space-weather-satellite-mission</a:t>
            </a:r>
          </a:p>
          <a:p>
            <a:endParaRPr lang="en-US" sz="900" dirty="0">
              <a:solidFill>
                <a:schemeClr val="bg1"/>
              </a:solidFill>
              <a:latin typeface="Arial" panose="020B0604020202020204" pitchFamily="34" charset="0"/>
              <a:cs typeface="Arial" panose="020B0604020202020204" pitchFamily="34" charset="0"/>
            </a:endParaRPr>
          </a:p>
        </p:txBody>
      </p:sp>
      <p:pic>
        <p:nvPicPr>
          <p:cNvPr id="1028" name="Picture 4" descr="Image space weather graphic">
            <a:extLst>
              <a:ext uri="{FF2B5EF4-FFF2-40B4-BE49-F238E27FC236}">
                <a16:creationId xmlns:a16="http://schemas.microsoft.com/office/drawing/2014/main" id="{C1EF52E0-9438-ED28-832A-B3D031E3F6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1049" y="4649615"/>
            <a:ext cx="4182823" cy="2185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5014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5B"/>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F889DF-FF2E-B8C7-83DB-885B760CED15}"/>
              </a:ext>
            </a:extLst>
          </p:cNvPr>
          <p:cNvSpPr>
            <a:spLocks noGrp="1"/>
          </p:cNvSpPr>
          <p:nvPr>
            <p:ph type="title"/>
          </p:nvPr>
        </p:nvSpPr>
        <p:spPr>
          <a:xfrm>
            <a:off x="0" y="25400"/>
            <a:ext cx="12192000" cy="609222"/>
          </a:xfrm>
        </p:spPr>
        <p:txBody>
          <a:bodyPr>
            <a:noAutofit/>
          </a:bodyPr>
          <a:lstStyle/>
          <a:p>
            <a:pPr algn="ctr"/>
            <a:r>
              <a:rPr lang="en-US" sz="4000" dirty="0">
                <a:solidFill>
                  <a:schemeClr val="bg1"/>
                </a:solidFill>
                <a:latin typeface="Helvetica" pitchFamily="2" charset="0"/>
              </a:rPr>
              <a:t>Methods and Analysis</a:t>
            </a:r>
          </a:p>
        </p:txBody>
      </p:sp>
      <p:sp>
        <p:nvSpPr>
          <p:cNvPr id="4" name="Content Placeholder 3">
            <a:extLst>
              <a:ext uri="{FF2B5EF4-FFF2-40B4-BE49-F238E27FC236}">
                <a16:creationId xmlns:a16="http://schemas.microsoft.com/office/drawing/2014/main" id="{25EBDDD8-9355-6EB0-6347-1E2C8C30E41B}"/>
              </a:ext>
            </a:extLst>
          </p:cNvPr>
          <p:cNvSpPr>
            <a:spLocks noGrp="1"/>
          </p:cNvSpPr>
          <p:nvPr>
            <p:ph idx="1"/>
          </p:nvPr>
        </p:nvSpPr>
        <p:spPr>
          <a:xfrm>
            <a:off x="0" y="763451"/>
            <a:ext cx="12192000" cy="6094549"/>
          </a:xfrm>
        </p:spPr>
        <p:txBody>
          <a:bodyPr>
            <a:normAutofit fontScale="25000" lnSpcReduction="20000"/>
          </a:bodyPr>
          <a:lstStyle/>
          <a:p>
            <a:endParaRPr lang="en-US" dirty="0">
              <a:solidFill>
                <a:schemeClr val="bg1"/>
              </a:solidFill>
              <a:latin typeface="Helvetica" pitchFamily="2" charset="0"/>
            </a:endParaRPr>
          </a:p>
          <a:p>
            <a:endParaRPr lang="en-US" dirty="0">
              <a:solidFill>
                <a:schemeClr val="bg1"/>
              </a:solidFill>
              <a:latin typeface="Helvetica" pitchFamily="2" charset="0"/>
            </a:endParaRPr>
          </a:p>
          <a:p>
            <a:endParaRPr lang="en-US" dirty="0">
              <a:solidFill>
                <a:schemeClr val="bg1"/>
              </a:solidFill>
              <a:latin typeface="Helvetica" pitchFamily="2" charset="0"/>
            </a:endParaRPr>
          </a:p>
          <a:p>
            <a:endParaRPr lang="en-US" dirty="0">
              <a:solidFill>
                <a:schemeClr val="bg1"/>
              </a:solidFill>
              <a:latin typeface="Helvetica" pitchFamily="2" charset="0"/>
            </a:endParaRPr>
          </a:p>
          <a:p>
            <a:endParaRPr lang="en-US" dirty="0">
              <a:solidFill>
                <a:schemeClr val="bg1"/>
              </a:solidFill>
              <a:latin typeface="Helvetica" pitchFamily="2" charset="0"/>
            </a:endParaRPr>
          </a:p>
          <a:p>
            <a:endParaRPr lang="en-US" dirty="0">
              <a:solidFill>
                <a:schemeClr val="bg1"/>
              </a:solidFill>
              <a:latin typeface="Helvetica" pitchFamily="2" charset="0"/>
            </a:endParaRPr>
          </a:p>
          <a:p>
            <a:endParaRPr lang="en-US" dirty="0">
              <a:solidFill>
                <a:schemeClr val="bg1"/>
              </a:solidFill>
              <a:latin typeface="Helvetica" pitchFamily="2" charset="0"/>
            </a:endParaRPr>
          </a:p>
          <a:p>
            <a:endParaRPr lang="en-US" dirty="0">
              <a:solidFill>
                <a:schemeClr val="bg1"/>
              </a:solidFill>
              <a:latin typeface="Helvetica" pitchFamily="2" charset="0"/>
            </a:endParaRPr>
          </a:p>
          <a:p>
            <a:endParaRPr lang="en-US" dirty="0">
              <a:solidFill>
                <a:schemeClr val="bg1"/>
              </a:solidFill>
              <a:latin typeface="Helvetica" pitchFamily="2" charset="0"/>
            </a:endParaRPr>
          </a:p>
          <a:p>
            <a:endParaRPr lang="en-US" dirty="0">
              <a:solidFill>
                <a:schemeClr val="bg1"/>
              </a:solidFill>
              <a:latin typeface="Helvetica" pitchFamily="2" charset="0"/>
            </a:endParaRPr>
          </a:p>
          <a:p>
            <a:endParaRPr lang="en-US" dirty="0">
              <a:solidFill>
                <a:schemeClr val="bg1"/>
              </a:solidFill>
              <a:latin typeface="Helvetica" pitchFamily="2" charset="0"/>
            </a:endParaRPr>
          </a:p>
          <a:p>
            <a:endParaRPr lang="en-US" dirty="0">
              <a:solidFill>
                <a:schemeClr val="bg1"/>
              </a:solidFill>
              <a:latin typeface="Helvetica" pitchFamily="2" charset="0"/>
            </a:endParaRPr>
          </a:p>
          <a:p>
            <a:endParaRPr lang="en-US" dirty="0">
              <a:solidFill>
                <a:schemeClr val="bg1"/>
              </a:solidFill>
              <a:latin typeface="Helvetica" pitchFamily="2" charset="0"/>
            </a:endParaRPr>
          </a:p>
          <a:p>
            <a:endParaRPr lang="en-US" dirty="0">
              <a:solidFill>
                <a:schemeClr val="bg1"/>
              </a:solidFill>
              <a:latin typeface="Helvetica" pitchFamily="2" charset="0"/>
            </a:endParaRPr>
          </a:p>
          <a:p>
            <a:endParaRPr lang="en-US" dirty="0">
              <a:solidFill>
                <a:schemeClr val="bg1"/>
              </a:solidFill>
              <a:latin typeface="Helvetica" pitchFamily="2" charset="0"/>
            </a:endParaRPr>
          </a:p>
          <a:p>
            <a:endParaRPr lang="en-US" dirty="0">
              <a:solidFill>
                <a:schemeClr val="bg1"/>
              </a:solidFill>
              <a:latin typeface="Helvetica" pitchFamily="2" charset="0"/>
            </a:endParaRPr>
          </a:p>
          <a:p>
            <a:endParaRPr lang="en-US" dirty="0">
              <a:solidFill>
                <a:schemeClr val="bg1"/>
              </a:solidFill>
              <a:latin typeface="Helvetica" pitchFamily="2" charset="0"/>
            </a:endParaRPr>
          </a:p>
          <a:p>
            <a:endParaRPr lang="en-US" dirty="0">
              <a:solidFill>
                <a:schemeClr val="bg1"/>
              </a:solidFill>
              <a:latin typeface="Helvetica" pitchFamily="2" charset="0"/>
            </a:endParaRPr>
          </a:p>
          <a:p>
            <a:endParaRPr lang="en-US" dirty="0">
              <a:solidFill>
                <a:schemeClr val="bg1"/>
              </a:solidFill>
              <a:latin typeface="Helvetica" pitchFamily="2" charset="0"/>
            </a:endParaRPr>
          </a:p>
          <a:p>
            <a:pPr marL="0" indent="0">
              <a:buNone/>
            </a:pPr>
            <a:endParaRPr lang="en-US" dirty="0">
              <a:solidFill>
                <a:schemeClr val="bg1"/>
              </a:solidFill>
              <a:latin typeface="Helvetica" pitchFamily="2" charset="0"/>
            </a:endParaRPr>
          </a:p>
          <a:p>
            <a:endParaRPr lang="en-US" dirty="0">
              <a:solidFill>
                <a:schemeClr val="bg1"/>
              </a:solidFill>
              <a:latin typeface="Helvetica" pitchFamily="2" charset="0"/>
            </a:endParaRPr>
          </a:p>
          <a:p>
            <a:pPr marL="0" indent="0">
              <a:buNone/>
            </a:pPr>
            <a:endParaRPr lang="en-US" sz="9600" dirty="0">
              <a:solidFill>
                <a:schemeClr val="bg1"/>
              </a:solidFill>
              <a:latin typeface="Helvetica" pitchFamily="2" charset="0"/>
            </a:endParaRPr>
          </a:p>
          <a:p>
            <a:pPr marL="0" indent="0">
              <a:buNone/>
            </a:pPr>
            <a:endParaRPr lang="en-US" sz="9600" dirty="0">
              <a:solidFill>
                <a:schemeClr val="bg1"/>
              </a:solidFill>
              <a:latin typeface="Helvetica" pitchFamily="2" charset="0"/>
            </a:endParaRPr>
          </a:p>
          <a:p>
            <a:pPr marL="0" indent="0">
              <a:buNone/>
            </a:pPr>
            <a:endParaRPr lang="en-US" sz="9600" dirty="0">
              <a:solidFill>
                <a:schemeClr val="bg1"/>
              </a:solidFill>
              <a:latin typeface="Helvetica" pitchFamily="2" charset="0"/>
            </a:endParaRPr>
          </a:p>
          <a:p>
            <a:pPr marL="0" indent="0" algn="r">
              <a:buNone/>
            </a:pPr>
            <a:endParaRPr lang="en-US" sz="9600" i="1" dirty="0">
              <a:solidFill>
                <a:schemeClr val="bg1"/>
              </a:solidFill>
              <a:latin typeface="Helvetica" pitchFamily="2" charset="0"/>
            </a:endParaRPr>
          </a:p>
          <a:p>
            <a:pPr marL="0" indent="0" algn="r">
              <a:buNone/>
            </a:pPr>
            <a:r>
              <a:rPr lang="en-US" sz="9600" i="1" dirty="0">
                <a:solidFill>
                  <a:schemeClr val="bg1"/>
                </a:solidFill>
                <a:latin typeface="Helvetica" pitchFamily="2" charset="0"/>
              </a:rPr>
              <a:t>2021-2022 observing season at Poker Flat, Alaska</a:t>
            </a:r>
          </a:p>
          <a:p>
            <a:endParaRPr lang="en-US" dirty="0">
              <a:solidFill>
                <a:schemeClr val="bg1"/>
              </a:solidFill>
              <a:latin typeface="Helvetica" pitchFamily="2" charset="0"/>
            </a:endParaRPr>
          </a:p>
          <a:p>
            <a:endParaRPr lang="en-US" dirty="0">
              <a:solidFill>
                <a:schemeClr val="bg1"/>
              </a:solidFill>
              <a:latin typeface="Helvetica" pitchFamily="2" charset="0"/>
            </a:endParaRPr>
          </a:p>
          <a:p>
            <a:endParaRPr lang="en-US" b="1" dirty="0">
              <a:solidFill>
                <a:schemeClr val="bg1"/>
              </a:solidFill>
              <a:latin typeface="Helvetica" pitchFamily="2" charset="0"/>
            </a:endParaRPr>
          </a:p>
          <a:p>
            <a:endParaRPr lang="en-US" b="1" dirty="0">
              <a:solidFill>
                <a:schemeClr val="bg1"/>
              </a:solidFill>
              <a:latin typeface="Helvetica" pitchFamily="2" charset="0"/>
            </a:endParaRPr>
          </a:p>
          <a:p>
            <a:pPr marL="0" indent="0">
              <a:buNone/>
            </a:pPr>
            <a:br>
              <a:rPr lang="en-US" dirty="0">
                <a:solidFill>
                  <a:schemeClr val="bg1"/>
                </a:solidFill>
                <a:latin typeface="Helvetica" pitchFamily="2" charset="0"/>
              </a:rPr>
            </a:br>
            <a:endParaRPr lang="en-US" dirty="0">
              <a:solidFill>
                <a:schemeClr val="bg1"/>
              </a:solidFill>
              <a:latin typeface="Helvetica" pitchFamily="2" charset="0"/>
            </a:endParaRPr>
          </a:p>
        </p:txBody>
      </p:sp>
      <p:pic>
        <p:nvPicPr>
          <p:cNvPr id="8" name="Picture 7" descr="A close-up of a chart&#10;&#10;AI-generated content may be incorrect.">
            <a:extLst>
              <a:ext uri="{FF2B5EF4-FFF2-40B4-BE49-F238E27FC236}">
                <a16:creationId xmlns:a16="http://schemas.microsoft.com/office/drawing/2014/main" id="{B2905412-CB40-C3CC-6420-1256C4C4F030}"/>
              </a:ext>
            </a:extLst>
          </p:cNvPr>
          <p:cNvPicPr>
            <a:picLocks noChangeAspect="1"/>
          </p:cNvPicPr>
          <p:nvPr/>
        </p:nvPicPr>
        <p:blipFill>
          <a:blip r:embed="rId3"/>
          <a:stretch>
            <a:fillRect/>
          </a:stretch>
        </p:blipFill>
        <p:spPr>
          <a:xfrm>
            <a:off x="5554639" y="925552"/>
            <a:ext cx="6541827" cy="5297827"/>
          </a:xfrm>
          <a:prstGeom prst="rect">
            <a:avLst/>
          </a:prstGeom>
        </p:spPr>
      </p:pic>
      <p:graphicFrame>
        <p:nvGraphicFramePr>
          <p:cNvPr id="9" name="Diagram 8">
            <a:extLst>
              <a:ext uri="{FF2B5EF4-FFF2-40B4-BE49-F238E27FC236}">
                <a16:creationId xmlns:a16="http://schemas.microsoft.com/office/drawing/2014/main" id="{79F7F2D4-CE08-A007-A867-D73A2B3B568D}"/>
              </a:ext>
            </a:extLst>
          </p:cNvPr>
          <p:cNvGraphicFramePr/>
          <p:nvPr>
            <p:extLst>
              <p:ext uri="{D42A27DB-BD31-4B8C-83A1-F6EECF244321}">
                <p14:modId xmlns:p14="http://schemas.microsoft.com/office/powerpoint/2010/main" val="172283703"/>
              </p:ext>
            </p:extLst>
          </p:nvPr>
        </p:nvGraphicFramePr>
        <p:xfrm>
          <a:off x="-1897039" y="763451"/>
          <a:ext cx="9089409" cy="58036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73813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5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9A55F-C9D0-652D-D05C-39184797EAE3}"/>
              </a:ext>
            </a:extLst>
          </p:cNvPr>
          <p:cNvSpPr>
            <a:spLocks noGrp="1"/>
          </p:cNvSpPr>
          <p:nvPr>
            <p:ph type="title"/>
          </p:nvPr>
        </p:nvSpPr>
        <p:spPr>
          <a:xfrm>
            <a:off x="23884" y="23931"/>
            <a:ext cx="10515600" cy="646331"/>
          </a:xfrm>
        </p:spPr>
        <p:txBody>
          <a:bodyPr>
            <a:noAutofit/>
          </a:bodyPr>
          <a:lstStyle/>
          <a:p>
            <a:pPr>
              <a:lnSpc>
                <a:spcPct val="100000"/>
              </a:lnSpc>
            </a:pPr>
            <a:r>
              <a:rPr lang="en-US" sz="4000" dirty="0">
                <a:solidFill>
                  <a:schemeClr val="bg1"/>
                </a:solidFill>
                <a:latin typeface="Helvetica" pitchFamily="2" charset="0"/>
              </a:rPr>
              <a:t>Results from 2021-2022 Observing Season</a:t>
            </a:r>
          </a:p>
        </p:txBody>
      </p:sp>
      <p:pic>
        <p:nvPicPr>
          <p:cNvPr id="3" name="Content Placeholder 2" descr="A graph with numbers and a bar&#10;&#10;AI-generated content may be incorrect.">
            <a:extLst>
              <a:ext uri="{FF2B5EF4-FFF2-40B4-BE49-F238E27FC236}">
                <a16:creationId xmlns:a16="http://schemas.microsoft.com/office/drawing/2014/main" id="{A4113679-C43C-BABE-BC65-60706B35521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81684" y="608708"/>
            <a:ext cx="6910316" cy="5661976"/>
          </a:xfrm>
          <a:prstGeom prst="rect">
            <a:avLst/>
          </a:prstGeom>
          <a:ln>
            <a:solidFill>
              <a:schemeClr val="tx1"/>
            </a:solidFill>
          </a:ln>
        </p:spPr>
      </p:pic>
      <p:pic>
        <p:nvPicPr>
          <p:cNvPr id="6" name="Picture 5">
            <a:extLst>
              <a:ext uri="{FF2B5EF4-FFF2-40B4-BE49-F238E27FC236}">
                <a16:creationId xmlns:a16="http://schemas.microsoft.com/office/drawing/2014/main" id="{E599882B-C87E-FCEB-0E61-FF977F1A72C5}"/>
              </a:ext>
            </a:extLst>
          </p:cNvPr>
          <p:cNvPicPr>
            <a:picLocks noChangeAspect="1"/>
          </p:cNvPicPr>
          <p:nvPr/>
        </p:nvPicPr>
        <p:blipFill>
          <a:blip r:embed="rId4"/>
          <a:stretch>
            <a:fillRect/>
          </a:stretch>
        </p:blipFill>
        <p:spPr>
          <a:xfrm>
            <a:off x="0" y="2383831"/>
            <a:ext cx="5186149" cy="3238500"/>
          </a:xfrm>
          <a:prstGeom prst="rect">
            <a:avLst/>
          </a:prstGeom>
        </p:spPr>
      </p:pic>
      <p:sp>
        <p:nvSpPr>
          <p:cNvPr id="7" name="TextBox 6">
            <a:extLst>
              <a:ext uri="{FF2B5EF4-FFF2-40B4-BE49-F238E27FC236}">
                <a16:creationId xmlns:a16="http://schemas.microsoft.com/office/drawing/2014/main" id="{236D372B-EF9B-D8B0-71FD-42F009123C11}"/>
              </a:ext>
            </a:extLst>
          </p:cNvPr>
          <p:cNvSpPr txBox="1"/>
          <p:nvPr/>
        </p:nvSpPr>
        <p:spPr>
          <a:xfrm>
            <a:off x="106486" y="5678985"/>
            <a:ext cx="4694830" cy="707886"/>
          </a:xfrm>
          <a:prstGeom prst="rect">
            <a:avLst/>
          </a:prstGeom>
          <a:noFill/>
        </p:spPr>
        <p:txBody>
          <a:bodyPr wrap="square" rtlCol="0">
            <a:spAutoFit/>
          </a:bodyPr>
          <a:lstStyle/>
          <a:p>
            <a:pPr algn="ctr"/>
            <a:r>
              <a:rPr lang="en-US" sz="2000" dirty="0">
                <a:solidFill>
                  <a:schemeClr val="bg1"/>
                </a:solidFill>
                <a:latin typeface="Helvetica" pitchFamily="2" charset="0"/>
              </a:rPr>
              <a:t>Figure 1. Data sheet displaying one night from the season of interest.</a:t>
            </a:r>
          </a:p>
        </p:txBody>
      </p:sp>
      <p:sp>
        <p:nvSpPr>
          <p:cNvPr id="8" name="TextBox 7">
            <a:extLst>
              <a:ext uri="{FF2B5EF4-FFF2-40B4-BE49-F238E27FC236}">
                <a16:creationId xmlns:a16="http://schemas.microsoft.com/office/drawing/2014/main" id="{E95C6511-C300-F11F-A339-1315F5B2BEBA}"/>
              </a:ext>
            </a:extLst>
          </p:cNvPr>
          <p:cNvSpPr txBox="1"/>
          <p:nvPr/>
        </p:nvSpPr>
        <p:spPr>
          <a:xfrm>
            <a:off x="1689904" y="1986172"/>
            <a:ext cx="831940" cy="369332"/>
          </a:xfrm>
          <a:prstGeom prst="rect">
            <a:avLst/>
          </a:prstGeom>
          <a:noFill/>
          <a:ln w="952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en-US" b="1" dirty="0">
                <a:solidFill>
                  <a:schemeClr val="bg1"/>
                </a:solidFill>
                <a:latin typeface="Helvetica" pitchFamily="2" charset="0"/>
              </a:rPr>
              <a:t>TIME</a:t>
            </a:r>
          </a:p>
        </p:txBody>
      </p:sp>
      <p:sp>
        <p:nvSpPr>
          <p:cNvPr id="9" name="TextBox 8">
            <a:extLst>
              <a:ext uri="{FF2B5EF4-FFF2-40B4-BE49-F238E27FC236}">
                <a16:creationId xmlns:a16="http://schemas.microsoft.com/office/drawing/2014/main" id="{63D2FF83-1909-5B6A-5F4B-F1474673663B}"/>
              </a:ext>
            </a:extLst>
          </p:cNvPr>
          <p:cNvSpPr txBox="1"/>
          <p:nvPr/>
        </p:nvSpPr>
        <p:spPr>
          <a:xfrm rot="16200000">
            <a:off x="2121785" y="1322384"/>
            <a:ext cx="1673578" cy="369332"/>
          </a:xfrm>
          <a:prstGeom prst="rect">
            <a:avLst/>
          </a:prstGeom>
          <a:noFill/>
          <a:ln w="952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en-US" dirty="0">
                <a:solidFill>
                  <a:schemeClr val="bg1"/>
                </a:solidFill>
                <a:latin typeface="Helvetica" pitchFamily="2" charset="0"/>
              </a:rPr>
              <a:t>Imager </a:t>
            </a:r>
          </a:p>
        </p:txBody>
      </p:sp>
      <p:sp>
        <p:nvSpPr>
          <p:cNvPr id="10" name="TextBox 9">
            <a:extLst>
              <a:ext uri="{FF2B5EF4-FFF2-40B4-BE49-F238E27FC236}">
                <a16:creationId xmlns:a16="http://schemas.microsoft.com/office/drawing/2014/main" id="{9BA46EE3-82C9-F335-D6C4-EEDE1F061F5F}"/>
              </a:ext>
            </a:extLst>
          </p:cNvPr>
          <p:cNvSpPr txBox="1"/>
          <p:nvPr/>
        </p:nvSpPr>
        <p:spPr>
          <a:xfrm rot="16200000">
            <a:off x="3043156" y="1322383"/>
            <a:ext cx="1673579" cy="369332"/>
          </a:xfrm>
          <a:prstGeom prst="rect">
            <a:avLst/>
          </a:prstGeom>
          <a:noFill/>
          <a:ln w="952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en-US" dirty="0">
                <a:solidFill>
                  <a:schemeClr val="bg1"/>
                </a:solidFill>
                <a:latin typeface="Helvetica" pitchFamily="2" charset="0"/>
              </a:rPr>
              <a:t>Magnetometer </a:t>
            </a:r>
          </a:p>
        </p:txBody>
      </p:sp>
      <p:sp>
        <p:nvSpPr>
          <p:cNvPr id="11" name="TextBox 10">
            <a:extLst>
              <a:ext uri="{FF2B5EF4-FFF2-40B4-BE49-F238E27FC236}">
                <a16:creationId xmlns:a16="http://schemas.microsoft.com/office/drawing/2014/main" id="{B72419D5-6DE5-D7FD-0130-7C358189BB4C}"/>
              </a:ext>
            </a:extLst>
          </p:cNvPr>
          <p:cNvSpPr txBox="1"/>
          <p:nvPr/>
        </p:nvSpPr>
        <p:spPr>
          <a:xfrm rot="16200000">
            <a:off x="3964527" y="1322384"/>
            <a:ext cx="1673577" cy="369332"/>
          </a:xfrm>
          <a:prstGeom prst="rect">
            <a:avLst/>
          </a:prstGeom>
          <a:noFill/>
          <a:ln w="952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en-US" dirty="0">
                <a:solidFill>
                  <a:schemeClr val="bg1"/>
                </a:solidFill>
                <a:latin typeface="Helvetica" pitchFamily="2" charset="0"/>
              </a:rPr>
              <a:t>ISR  </a:t>
            </a:r>
          </a:p>
        </p:txBody>
      </p:sp>
      <p:sp>
        <p:nvSpPr>
          <p:cNvPr id="12" name="TextBox 11">
            <a:extLst>
              <a:ext uri="{FF2B5EF4-FFF2-40B4-BE49-F238E27FC236}">
                <a16:creationId xmlns:a16="http://schemas.microsoft.com/office/drawing/2014/main" id="{3D01F7CC-3E4F-B35F-76A6-81BAA3FDDFB0}"/>
              </a:ext>
            </a:extLst>
          </p:cNvPr>
          <p:cNvSpPr txBox="1"/>
          <p:nvPr/>
        </p:nvSpPr>
        <p:spPr>
          <a:xfrm>
            <a:off x="5168122" y="6221395"/>
            <a:ext cx="7023878" cy="707886"/>
          </a:xfrm>
          <a:prstGeom prst="rect">
            <a:avLst/>
          </a:prstGeom>
          <a:noFill/>
        </p:spPr>
        <p:txBody>
          <a:bodyPr wrap="square" rtlCol="0">
            <a:spAutoFit/>
          </a:bodyPr>
          <a:lstStyle/>
          <a:p>
            <a:pPr algn="ctr"/>
            <a:r>
              <a:rPr lang="en-US" sz="2000" dirty="0">
                <a:solidFill>
                  <a:schemeClr val="bg1"/>
                </a:solidFill>
                <a:latin typeface="Helvetica" pitchFamily="2" charset="0"/>
              </a:rPr>
              <a:t>Figure 2. Instruments do not agree with each other for a significant number of hours each month of this season.</a:t>
            </a:r>
          </a:p>
        </p:txBody>
      </p:sp>
    </p:spTree>
    <p:extLst>
      <p:ext uri="{BB962C8B-B14F-4D97-AF65-F5344CB8AC3E}">
        <p14:creationId xmlns:p14="http://schemas.microsoft.com/office/powerpoint/2010/main" val="2497149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05B"/>
        </a:solidFill>
        <a:effectLst/>
      </p:bgPr>
    </p:bg>
    <p:spTree>
      <p:nvGrpSpPr>
        <p:cNvPr id="1" name=""/>
        <p:cNvGrpSpPr/>
        <p:nvPr/>
      </p:nvGrpSpPr>
      <p:grpSpPr>
        <a:xfrm>
          <a:off x="0" y="0"/>
          <a:ext cx="0" cy="0"/>
          <a:chOff x="0" y="0"/>
          <a:chExt cx="0" cy="0"/>
        </a:xfrm>
      </p:grpSpPr>
      <p:pic>
        <p:nvPicPr>
          <p:cNvPr id="39" name="Picture 38" descr="A graph of a graph of a graph of a graph of a graph of a graph of a graph of a graph of a graph of a graph of a graph of a graph of a graph of&#10;&#10;AI-generated content may be incorrect.">
            <a:extLst>
              <a:ext uri="{FF2B5EF4-FFF2-40B4-BE49-F238E27FC236}">
                <a16:creationId xmlns:a16="http://schemas.microsoft.com/office/drawing/2014/main" id="{7C303DFE-14DF-34F8-7E59-CA7718E3744F}"/>
              </a:ext>
            </a:extLst>
          </p:cNvPr>
          <p:cNvPicPr>
            <a:picLocks noChangeAspect="1"/>
          </p:cNvPicPr>
          <p:nvPr/>
        </p:nvPicPr>
        <p:blipFill>
          <a:blip r:embed="rId3"/>
          <a:stretch>
            <a:fillRect/>
          </a:stretch>
        </p:blipFill>
        <p:spPr>
          <a:xfrm>
            <a:off x="6477552" y="1648344"/>
            <a:ext cx="5707400" cy="4180638"/>
          </a:xfrm>
          <a:prstGeom prst="rect">
            <a:avLst/>
          </a:prstGeom>
        </p:spPr>
      </p:pic>
      <p:pic>
        <p:nvPicPr>
          <p:cNvPr id="10" name="Picture 9" descr="A screen shot of a graph&#10;&#10;AI-generated content may be incorrect.">
            <a:extLst>
              <a:ext uri="{FF2B5EF4-FFF2-40B4-BE49-F238E27FC236}">
                <a16:creationId xmlns:a16="http://schemas.microsoft.com/office/drawing/2014/main" id="{7E5DBF40-28CA-012F-0EF1-D6252F95FB49}"/>
              </a:ext>
            </a:extLst>
          </p:cNvPr>
          <p:cNvPicPr>
            <a:picLocks noChangeAspect="1"/>
          </p:cNvPicPr>
          <p:nvPr/>
        </p:nvPicPr>
        <p:blipFill>
          <a:blip r:embed="rId4"/>
          <a:stretch>
            <a:fillRect/>
          </a:stretch>
        </p:blipFill>
        <p:spPr>
          <a:xfrm>
            <a:off x="7048" y="1648344"/>
            <a:ext cx="6470504" cy="4180639"/>
          </a:xfrm>
          <a:prstGeom prst="rect">
            <a:avLst/>
          </a:prstGeom>
        </p:spPr>
      </p:pic>
      <p:sp>
        <p:nvSpPr>
          <p:cNvPr id="2" name="Title 1">
            <a:extLst>
              <a:ext uri="{FF2B5EF4-FFF2-40B4-BE49-F238E27FC236}">
                <a16:creationId xmlns:a16="http://schemas.microsoft.com/office/drawing/2014/main" id="{905CE9DB-E89D-1663-00FF-A892F8F36A7E}"/>
              </a:ext>
            </a:extLst>
          </p:cNvPr>
          <p:cNvSpPr>
            <a:spLocks noGrp="1"/>
          </p:cNvSpPr>
          <p:nvPr>
            <p:ph type="title"/>
          </p:nvPr>
        </p:nvSpPr>
        <p:spPr>
          <a:xfrm>
            <a:off x="838200" y="28006"/>
            <a:ext cx="10515600" cy="828522"/>
          </a:xfrm>
        </p:spPr>
        <p:txBody>
          <a:bodyPr>
            <a:normAutofit/>
          </a:bodyPr>
          <a:lstStyle/>
          <a:p>
            <a:pPr algn="ctr"/>
            <a:r>
              <a:rPr lang="en-US" sz="4000" dirty="0">
                <a:solidFill>
                  <a:schemeClr val="bg1"/>
                </a:solidFill>
                <a:latin typeface="Helvetica" pitchFamily="2" charset="0"/>
              </a:rPr>
              <a:t>Case Study: November 15, 2021</a:t>
            </a:r>
          </a:p>
        </p:txBody>
      </p:sp>
      <p:sp>
        <p:nvSpPr>
          <p:cNvPr id="15" name="Oval 14">
            <a:extLst>
              <a:ext uri="{FF2B5EF4-FFF2-40B4-BE49-F238E27FC236}">
                <a16:creationId xmlns:a16="http://schemas.microsoft.com/office/drawing/2014/main" id="{8343E3BD-B509-9882-52EF-12478FC717C5}"/>
              </a:ext>
            </a:extLst>
          </p:cNvPr>
          <p:cNvSpPr/>
          <p:nvPr/>
        </p:nvSpPr>
        <p:spPr>
          <a:xfrm>
            <a:off x="9015460" y="1897797"/>
            <a:ext cx="965822" cy="1006997"/>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5A0147E0-C949-A302-1746-A9D7851F5907}"/>
              </a:ext>
            </a:extLst>
          </p:cNvPr>
          <p:cNvSpPr/>
          <p:nvPr/>
        </p:nvSpPr>
        <p:spPr>
          <a:xfrm>
            <a:off x="2712280" y="4293361"/>
            <a:ext cx="1167115" cy="1006997"/>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B6FBAFD5-1920-4105-6F78-86F789359EB4}"/>
              </a:ext>
            </a:extLst>
          </p:cNvPr>
          <p:cNvSpPr/>
          <p:nvPr/>
        </p:nvSpPr>
        <p:spPr>
          <a:xfrm>
            <a:off x="9015460" y="4219391"/>
            <a:ext cx="965822" cy="819349"/>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1" name="Straight Arrow Connector 20">
            <a:extLst>
              <a:ext uri="{FF2B5EF4-FFF2-40B4-BE49-F238E27FC236}">
                <a16:creationId xmlns:a16="http://schemas.microsoft.com/office/drawing/2014/main" id="{2FD1BCB1-8371-C66B-6B20-C333EE215796}"/>
              </a:ext>
            </a:extLst>
          </p:cNvPr>
          <p:cNvCxnSpPr>
            <a:cxnSpLocks/>
          </p:cNvCxnSpPr>
          <p:nvPr/>
        </p:nvCxnSpPr>
        <p:spPr>
          <a:xfrm flipH="1">
            <a:off x="4652465" y="1200839"/>
            <a:ext cx="1285627" cy="2065416"/>
          </a:xfrm>
          <a:prstGeom prst="straightConnector1">
            <a:avLst/>
          </a:prstGeom>
          <a:ln>
            <a:solidFill>
              <a:srgbClr val="FFFC00"/>
            </a:solidFill>
            <a:tailEnd type="triangle"/>
          </a:ln>
        </p:spPr>
        <p:style>
          <a:lnRef idx="3">
            <a:schemeClr val="accent3"/>
          </a:lnRef>
          <a:fillRef idx="0">
            <a:schemeClr val="accent3"/>
          </a:fillRef>
          <a:effectRef idx="2">
            <a:schemeClr val="accent3"/>
          </a:effectRef>
          <a:fontRef idx="minor">
            <a:schemeClr val="tx1"/>
          </a:fontRef>
        </p:style>
      </p:cxnSp>
      <p:cxnSp>
        <p:nvCxnSpPr>
          <p:cNvPr id="24" name="Straight Arrow Connector 23">
            <a:extLst>
              <a:ext uri="{FF2B5EF4-FFF2-40B4-BE49-F238E27FC236}">
                <a16:creationId xmlns:a16="http://schemas.microsoft.com/office/drawing/2014/main" id="{47E85B81-C545-FCE3-AD18-A8AFC14904BF}"/>
              </a:ext>
            </a:extLst>
          </p:cNvPr>
          <p:cNvCxnSpPr>
            <a:cxnSpLocks/>
          </p:cNvCxnSpPr>
          <p:nvPr/>
        </p:nvCxnSpPr>
        <p:spPr>
          <a:xfrm>
            <a:off x="8763149" y="1246042"/>
            <a:ext cx="1820360" cy="987505"/>
          </a:xfrm>
          <a:prstGeom prst="straightConnector1">
            <a:avLst/>
          </a:prstGeom>
          <a:ln>
            <a:solidFill>
              <a:srgbClr val="FFFC00"/>
            </a:solidFill>
            <a:tailEnd type="triangle"/>
          </a:ln>
        </p:spPr>
        <p:style>
          <a:lnRef idx="3">
            <a:schemeClr val="accent3"/>
          </a:lnRef>
          <a:fillRef idx="0">
            <a:schemeClr val="accent3"/>
          </a:fillRef>
          <a:effectRef idx="2">
            <a:schemeClr val="accent3"/>
          </a:effectRef>
          <a:fontRef idx="minor">
            <a:schemeClr val="tx1"/>
          </a:fontRef>
        </p:style>
      </p:cxnSp>
      <p:sp>
        <p:nvSpPr>
          <p:cNvPr id="26" name="TextBox 25">
            <a:extLst>
              <a:ext uri="{FF2B5EF4-FFF2-40B4-BE49-F238E27FC236}">
                <a16:creationId xmlns:a16="http://schemas.microsoft.com/office/drawing/2014/main" id="{8FA33CEE-037C-E6AE-BE4C-FA9756FD98E9}"/>
              </a:ext>
            </a:extLst>
          </p:cNvPr>
          <p:cNvSpPr txBox="1"/>
          <p:nvPr/>
        </p:nvSpPr>
        <p:spPr>
          <a:xfrm>
            <a:off x="5938092" y="1000396"/>
            <a:ext cx="2853368" cy="523220"/>
          </a:xfrm>
          <a:prstGeom prst="rect">
            <a:avLst/>
          </a:prstGeom>
          <a:noFill/>
          <a:ln w="952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en-US" sz="1400" dirty="0">
                <a:solidFill>
                  <a:schemeClr val="bg1"/>
                </a:solidFill>
                <a:latin typeface="Arial" panose="020B0604020202020204" pitchFamily="34" charset="0"/>
                <a:cs typeface="Arial" panose="020B0604020202020204" pitchFamily="34" charset="0"/>
              </a:rPr>
              <a:t>Photoionization due to daytime (not aurora)</a:t>
            </a:r>
          </a:p>
        </p:txBody>
      </p:sp>
      <mc:AlternateContent xmlns:mc="http://schemas.openxmlformats.org/markup-compatibility/2006" xmlns:p14="http://schemas.microsoft.com/office/powerpoint/2010/main">
        <mc:Choice Requires="p14">
          <p:contentPart p14:bwMode="auto" r:id="rId5">
            <p14:nvContentPartPr>
              <p14:cNvPr id="30" name="Ink 29">
                <a:extLst>
                  <a:ext uri="{FF2B5EF4-FFF2-40B4-BE49-F238E27FC236}">
                    <a16:creationId xmlns:a16="http://schemas.microsoft.com/office/drawing/2014/main" id="{B448BEF4-099C-950E-ED28-91E5FA9312E3}"/>
                  </a:ext>
                </a:extLst>
              </p14:cNvPr>
              <p14:cNvContentPartPr/>
              <p14:nvPr/>
            </p14:nvContentPartPr>
            <p14:xfrm rot="386859">
              <a:off x="3641079" y="3056828"/>
              <a:ext cx="1888323" cy="331548"/>
            </p14:xfrm>
          </p:contentPart>
        </mc:Choice>
        <mc:Fallback xmlns="">
          <p:pic>
            <p:nvPicPr>
              <p:cNvPr id="30" name="Ink 29">
                <a:extLst>
                  <a:ext uri="{FF2B5EF4-FFF2-40B4-BE49-F238E27FC236}">
                    <a16:creationId xmlns:a16="http://schemas.microsoft.com/office/drawing/2014/main" id="{B448BEF4-099C-950E-ED28-91E5FA9312E3}"/>
                  </a:ext>
                </a:extLst>
              </p:cNvPr>
              <p:cNvPicPr/>
              <p:nvPr/>
            </p:nvPicPr>
            <p:blipFill>
              <a:blip r:embed="rId6"/>
              <a:stretch>
                <a:fillRect/>
              </a:stretch>
            </p:blipFill>
            <p:spPr>
              <a:xfrm rot="386859">
                <a:off x="3623078" y="3038829"/>
                <a:ext cx="1923965" cy="367187"/>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4" name="Ink 33">
                <a:extLst>
                  <a:ext uri="{FF2B5EF4-FFF2-40B4-BE49-F238E27FC236}">
                    <a16:creationId xmlns:a16="http://schemas.microsoft.com/office/drawing/2014/main" id="{F886CD88-F458-9524-6406-0B79A03A4EAB}"/>
                  </a:ext>
                </a:extLst>
              </p14:cNvPr>
              <p14:cNvContentPartPr/>
              <p14:nvPr/>
            </p14:nvContentPartPr>
            <p14:xfrm rot="21405669">
              <a:off x="10258413" y="1774029"/>
              <a:ext cx="1429468" cy="919039"/>
            </p14:xfrm>
          </p:contentPart>
        </mc:Choice>
        <mc:Fallback xmlns="">
          <p:pic>
            <p:nvPicPr>
              <p:cNvPr id="34" name="Ink 33">
                <a:extLst>
                  <a:ext uri="{FF2B5EF4-FFF2-40B4-BE49-F238E27FC236}">
                    <a16:creationId xmlns:a16="http://schemas.microsoft.com/office/drawing/2014/main" id="{F886CD88-F458-9524-6406-0B79A03A4EAB}"/>
                  </a:ext>
                </a:extLst>
              </p:cNvPr>
              <p:cNvPicPr/>
              <p:nvPr/>
            </p:nvPicPr>
            <p:blipFill>
              <a:blip r:embed="rId8"/>
              <a:stretch>
                <a:fillRect/>
              </a:stretch>
            </p:blipFill>
            <p:spPr>
              <a:xfrm rot="21405669">
                <a:off x="10249409" y="1765029"/>
                <a:ext cx="1447116" cy="936678"/>
              </a:xfrm>
              <a:prstGeom prst="rect">
                <a:avLst/>
              </a:prstGeom>
            </p:spPr>
          </p:pic>
        </mc:Fallback>
      </mc:AlternateContent>
      <p:sp>
        <p:nvSpPr>
          <p:cNvPr id="12" name="TextBox 11">
            <a:extLst>
              <a:ext uri="{FF2B5EF4-FFF2-40B4-BE49-F238E27FC236}">
                <a16:creationId xmlns:a16="http://schemas.microsoft.com/office/drawing/2014/main" id="{390A209E-5475-9E2B-2785-9B4B553E7893}"/>
              </a:ext>
            </a:extLst>
          </p:cNvPr>
          <p:cNvSpPr txBox="1"/>
          <p:nvPr/>
        </p:nvSpPr>
        <p:spPr>
          <a:xfrm>
            <a:off x="3769970" y="5924018"/>
            <a:ext cx="882495" cy="338554"/>
          </a:xfrm>
          <a:prstGeom prst="rect">
            <a:avLst/>
          </a:prstGeom>
          <a:noFill/>
          <a:ln>
            <a:solidFill>
              <a:schemeClr val="bg1"/>
            </a:solidFill>
          </a:ln>
        </p:spPr>
        <p:txBody>
          <a:bodyPr wrap="square" rtlCol="0">
            <a:spAutoFit/>
          </a:bodyPr>
          <a:lstStyle/>
          <a:p>
            <a:pPr algn="ctr"/>
            <a:r>
              <a:rPr lang="en-US" sz="1600" dirty="0">
                <a:solidFill>
                  <a:schemeClr val="bg1"/>
                </a:solidFill>
                <a:latin typeface="Arial" panose="020B0604020202020204" pitchFamily="34" charset="0"/>
                <a:cs typeface="Arial" panose="020B0604020202020204" pitchFamily="34" charset="0"/>
              </a:rPr>
              <a:t>Sunrise</a:t>
            </a:r>
          </a:p>
        </p:txBody>
      </p:sp>
      <p:cxnSp>
        <p:nvCxnSpPr>
          <p:cNvPr id="13" name="Straight Arrow Connector 12">
            <a:extLst>
              <a:ext uri="{FF2B5EF4-FFF2-40B4-BE49-F238E27FC236}">
                <a16:creationId xmlns:a16="http://schemas.microsoft.com/office/drawing/2014/main" id="{361C117E-188F-553B-FFC7-F81C4E3A4BB7}"/>
              </a:ext>
            </a:extLst>
          </p:cNvPr>
          <p:cNvCxnSpPr>
            <a:cxnSpLocks/>
          </p:cNvCxnSpPr>
          <p:nvPr/>
        </p:nvCxnSpPr>
        <p:spPr>
          <a:xfrm flipV="1">
            <a:off x="4211218" y="5408249"/>
            <a:ext cx="0" cy="50337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0" name="Left Brace 19">
            <a:extLst>
              <a:ext uri="{FF2B5EF4-FFF2-40B4-BE49-F238E27FC236}">
                <a16:creationId xmlns:a16="http://schemas.microsoft.com/office/drawing/2014/main" id="{F06406C0-FE28-0E61-22E8-9AD2A88EB002}"/>
              </a:ext>
            </a:extLst>
          </p:cNvPr>
          <p:cNvSpPr/>
          <p:nvPr/>
        </p:nvSpPr>
        <p:spPr>
          <a:xfrm>
            <a:off x="7060706" y="2676194"/>
            <a:ext cx="457200" cy="457200"/>
          </a:xfrm>
          <a:prstGeom prst="lef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Right Brace 22">
            <a:extLst>
              <a:ext uri="{FF2B5EF4-FFF2-40B4-BE49-F238E27FC236}">
                <a16:creationId xmlns:a16="http://schemas.microsoft.com/office/drawing/2014/main" id="{7445C729-BCA9-94C0-74F9-129CF69296A0}"/>
              </a:ext>
            </a:extLst>
          </p:cNvPr>
          <p:cNvSpPr/>
          <p:nvPr/>
        </p:nvSpPr>
        <p:spPr>
          <a:xfrm>
            <a:off x="8414626" y="2635849"/>
            <a:ext cx="457200" cy="453302"/>
          </a:xfrm>
          <a:prstGeom prst="righ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Right Brace 24">
            <a:extLst>
              <a:ext uri="{FF2B5EF4-FFF2-40B4-BE49-F238E27FC236}">
                <a16:creationId xmlns:a16="http://schemas.microsoft.com/office/drawing/2014/main" id="{BB6CECA6-7A95-726C-F20C-39CEB60A78E8}"/>
              </a:ext>
            </a:extLst>
          </p:cNvPr>
          <p:cNvSpPr/>
          <p:nvPr/>
        </p:nvSpPr>
        <p:spPr>
          <a:xfrm>
            <a:off x="8334260" y="4398516"/>
            <a:ext cx="457200" cy="453302"/>
          </a:xfrm>
          <a:prstGeom prst="righ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Left Brace 30">
            <a:extLst>
              <a:ext uri="{FF2B5EF4-FFF2-40B4-BE49-F238E27FC236}">
                <a16:creationId xmlns:a16="http://schemas.microsoft.com/office/drawing/2014/main" id="{EB2695E7-8E9D-EC73-9070-A225B2448BCE}"/>
              </a:ext>
            </a:extLst>
          </p:cNvPr>
          <p:cNvSpPr/>
          <p:nvPr/>
        </p:nvSpPr>
        <p:spPr>
          <a:xfrm>
            <a:off x="7060706" y="4398516"/>
            <a:ext cx="457200" cy="457200"/>
          </a:xfrm>
          <a:prstGeom prst="lef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Right Brace 34">
            <a:extLst>
              <a:ext uri="{FF2B5EF4-FFF2-40B4-BE49-F238E27FC236}">
                <a16:creationId xmlns:a16="http://schemas.microsoft.com/office/drawing/2014/main" id="{188ED9BB-C874-01CE-0990-A96B274066D1}"/>
              </a:ext>
            </a:extLst>
          </p:cNvPr>
          <p:cNvSpPr/>
          <p:nvPr/>
        </p:nvSpPr>
        <p:spPr>
          <a:xfrm>
            <a:off x="2089519" y="3244313"/>
            <a:ext cx="479675" cy="918432"/>
          </a:xfrm>
          <a:prstGeom prst="rightBrace">
            <a:avLst/>
          </a:prstGeom>
          <a:ln w="38100">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Left Brace 35">
            <a:extLst>
              <a:ext uri="{FF2B5EF4-FFF2-40B4-BE49-F238E27FC236}">
                <a16:creationId xmlns:a16="http://schemas.microsoft.com/office/drawing/2014/main" id="{ABDCF7AC-6554-ED28-5B96-5C14CBAED29E}"/>
              </a:ext>
            </a:extLst>
          </p:cNvPr>
          <p:cNvSpPr/>
          <p:nvPr/>
        </p:nvSpPr>
        <p:spPr>
          <a:xfrm>
            <a:off x="803378" y="3248466"/>
            <a:ext cx="457200" cy="914279"/>
          </a:xfrm>
          <a:prstGeom prst="leftBrace">
            <a:avLst/>
          </a:prstGeom>
          <a:ln w="38100">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132780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05B"/>
        </a:solidFill>
        <a:effectLst/>
      </p:bgPr>
    </p:bg>
    <p:spTree>
      <p:nvGrpSpPr>
        <p:cNvPr id="1" name=""/>
        <p:cNvGrpSpPr/>
        <p:nvPr/>
      </p:nvGrpSpPr>
      <p:grpSpPr>
        <a:xfrm>
          <a:off x="0" y="0"/>
          <a:ext cx="0" cy="0"/>
          <a:chOff x="0" y="0"/>
          <a:chExt cx="0" cy="0"/>
        </a:xfrm>
      </p:grpSpPr>
      <p:pic>
        <p:nvPicPr>
          <p:cNvPr id="36" name="Picture 35" descr="A graph of a graph of a graph&#10;&#10;AI-generated content may be incorrect.">
            <a:extLst>
              <a:ext uri="{FF2B5EF4-FFF2-40B4-BE49-F238E27FC236}">
                <a16:creationId xmlns:a16="http://schemas.microsoft.com/office/drawing/2014/main" id="{E6406F0A-0157-58AE-2EBA-B9E8B5F17949}"/>
              </a:ext>
            </a:extLst>
          </p:cNvPr>
          <p:cNvPicPr>
            <a:picLocks noChangeAspect="1"/>
          </p:cNvPicPr>
          <p:nvPr/>
        </p:nvPicPr>
        <p:blipFill>
          <a:blip r:embed="rId3"/>
          <a:stretch>
            <a:fillRect/>
          </a:stretch>
        </p:blipFill>
        <p:spPr>
          <a:xfrm>
            <a:off x="6530370" y="3164726"/>
            <a:ext cx="5673034" cy="3701073"/>
          </a:xfrm>
          <a:prstGeom prst="rect">
            <a:avLst/>
          </a:prstGeom>
        </p:spPr>
      </p:pic>
      <p:pic>
        <p:nvPicPr>
          <p:cNvPr id="26" name="Picture 25" descr="A screen shot of a heat wave&#10;&#10;AI-generated content may be incorrect.">
            <a:extLst>
              <a:ext uri="{FF2B5EF4-FFF2-40B4-BE49-F238E27FC236}">
                <a16:creationId xmlns:a16="http://schemas.microsoft.com/office/drawing/2014/main" id="{0FBEB35B-0E20-FD3B-52A5-CBBA27B283AC}"/>
              </a:ext>
            </a:extLst>
          </p:cNvPr>
          <p:cNvPicPr>
            <a:picLocks noChangeAspect="1"/>
          </p:cNvPicPr>
          <p:nvPr/>
        </p:nvPicPr>
        <p:blipFill>
          <a:blip r:embed="rId4"/>
          <a:stretch>
            <a:fillRect/>
          </a:stretch>
        </p:blipFill>
        <p:spPr>
          <a:xfrm>
            <a:off x="1561" y="1483373"/>
            <a:ext cx="6528809" cy="4033458"/>
          </a:xfrm>
          <a:prstGeom prst="rect">
            <a:avLst/>
          </a:prstGeom>
        </p:spPr>
      </p:pic>
      <p:sp>
        <p:nvSpPr>
          <p:cNvPr id="2" name="Title 1">
            <a:extLst>
              <a:ext uri="{FF2B5EF4-FFF2-40B4-BE49-F238E27FC236}">
                <a16:creationId xmlns:a16="http://schemas.microsoft.com/office/drawing/2014/main" id="{7036F2CA-4B3D-A663-20A4-9DCDA8AF71A4}"/>
              </a:ext>
            </a:extLst>
          </p:cNvPr>
          <p:cNvSpPr>
            <a:spLocks noGrp="1"/>
          </p:cNvSpPr>
          <p:nvPr>
            <p:ph type="title"/>
          </p:nvPr>
        </p:nvSpPr>
        <p:spPr>
          <a:xfrm>
            <a:off x="838200" y="18255"/>
            <a:ext cx="10515600" cy="896145"/>
          </a:xfrm>
        </p:spPr>
        <p:txBody>
          <a:bodyPr>
            <a:normAutofit/>
          </a:bodyPr>
          <a:lstStyle/>
          <a:p>
            <a:pPr algn="ctr"/>
            <a:r>
              <a:rPr lang="en-US" sz="4000" dirty="0">
                <a:solidFill>
                  <a:schemeClr val="bg1"/>
                </a:solidFill>
                <a:latin typeface="Helvetica" pitchFamily="2" charset="0"/>
              </a:rPr>
              <a:t>Case Study: February 2, 2022</a:t>
            </a:r>
          </a:p>
        </p:txBody>
      </p:sp>
      <p:pic>
        <p:nvPicPr>
          <p:cNvPr id="4" name="Content Placeholder 3">
            <a:extLst>
              <a:ext uri="{FF2B5EF4-FFF2-40B4-BE49-F238E27FC236}">
                <a16:creationId xmlns:a16="http://schemas.microsoft.com/office/drawing/2014/main" id="{A4B52FB5-B1D8-D3D1-19E7-A874C90D6DB7}"/>
              </a:ext>
            </a:extLst>
          </p:cNvPr>
          <p:cNvPicPr>
            <a:picLocks noGrp="1" noChangeAspect="1"/>
          </p:cNvPicPr>
          <p:nvPr>
            <p:ph idx="1"/>
          </p:nvPr>
        </p:nvPicPr>
        <p:blipFill>
          <a:blip r:embed="rId5"/>
          <a:srcRect l="32486"/>
          <a:stretch>
            <a:fillRect/>
          </a:stretch>
        </p:blipFill>
        <p:spPr>
          <a:xfrm>
            <a:off x="7777478" y="744101"/>
            <a:ext cx="3208285" cy="2414357"/>
          </a:xfrm>
          <a:prstGeom prst="rect">
            <a:avLst/>
          </a:prstGeom>
        </p:spPr>
      </p:pic>
      <p:sp>
        <p:nvSpPr>
          <p:cNvPr id="12" name="Oval 11">
            <a:extLst>
              <a:ext uri="{FF2B5EF4-FFF2-40B4-BE49-F238E27FC236}">
                <a16:creationId xmlns:a16="http://schemas.microsoft.com/office/drawing/2014/main" id="{A37B4459-3BF4-4D7D-5602-D85B1F8637F1}"/>
              </a:ext>
            </a:extLst>
          </p:cNvPr>
          <p:cNvSpPr/>
          <p:nvPr/>
        </p:nvSpPr>
        <p:spPr>
          <a:xfrm>
            <a:off x="8732902" y="1400536"/>
            <a:ext cx="879676" cy="446601"/>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49AA8A01-06C1-499F-11D7-50EA4A73DF2C}"/>
              </a:ext>
            </a:extLst>
          </p:cNvPr>
          <p:cNvSpPr/>
          <p:nvPr/>
        </p:nvSpPr>
        <p:spPr>
          <a:xfrm>
            <a:off x="8426261" y="3625778"/>
            <a:ext cx="746479" cy="77839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Left Brace 13">
            <a:extLst>
              <a:ext uri="{FF2B5EF4-FFF2-40B4-BE49-F238E27FC236}">
                <a16:creationId xmlns:a16="http://schemas.microsoft.com/office/drawing/2014/main" id="{060FA733-91F4-0505-94B7-C0B45B694D42}"/>
              </a:ext>
            </a:extLst>
          </p:cNvPr>
          <p:cNvSpPr/>
          <p:nvPr/>
        </p:nvSpPr>
        <p:spPr>
          <a:xfrm>
            <a:off x="8715540" y="748516"/>
            <a:ext cx="457200" cy="457200"/>
          </a:xfrm>
          <a:prstGeom prst="lef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15" name="Right Brace 14">
            <a:extLst>
              <a:ext uri="{FF2B5EF4-FFF2-40B4-BE49-F238E27FC236}">
                <a16:creationId xmlns:a16="http://schemas.microsoft.com/office/drawing/2014/main" id="{43AE975E-C5CE-B5E5-D4F5-081ECF13CF8F}"/>
              </a:ext>
            </a:extLst>
          </p:cNvPr>
          <p:cNvSpPr/>
          <p:nvPr/>
        </p:nvSpPr>
        <p:spPr>
          <a:xfrm>
            <a:off x="9383978" y="752414"/>
            <a:ext cx="457200" cy="453302"/>
          </a:xfrm>
          <a:prstGeom prst="righ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Left Brace 15">
            <a:extLst>
              <a:ext uri="{FF2B5EF4-FFF2-40B4-BE49-F238E27FC236}">
                <a16:creationId xmlns:a16="http://schemas.microsoft.com/office/drawing/2014/main" id="{F2CA9D9F-D763-86D5-5CD1-A82B6F7147CB}"/>
              </a:ext>
            </a:extLst>
          </p:cNvPr>
          <p:cNvSpPr/>
          <p:nvPr/>
        </p:nvSpPr>
        <p:spPr>
          <a:xfrm>
            <a:off x="7089386" y="5695261"/>
            <a:ext cx="457200" cy="457200"/>
          </a:xfrm>
          <a:prstGeom prst="lef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Right Brace 16">
            <a:extLst>
              <a:ext uri="{FF2B5EF4-FFF2-40B4-BE49-F238E27FC236}">
                <a16:creationId xmlns:a16="http://schemas.microsoft.com/office/drawing/2014/main" id="{3767C1A6-3CB3-5EA8-CCFA-6CEFCB63F5E8}"/>
              </a:ext>
            </a:extLst>
          </p:cNvPr>
          <p:cNvSpPr/>
          <p:nvPr/>
        </p:nvSpPr>
        <p:spPr>
          <a:xfrm>
            <a:off x="8025090" y="5652386"/>
            <a:ext cx="457200" cy="453302"/>
          </a:xfrm>
          <a:prstGeom prst="righ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Oval 17">
            <a:extLst>
              <a:ext uri="{FF2B5EF4-FFF2-40B4-BE49-F238E27FC236}">
                <a16:creationId xmlns:a16="http://schemas.microsoft.com/office/drawing/2014/main" id="{4CBB3FBA-5E9B-0691-7F9F-8A0AA0D9421E}"/>
              </a:ext>
            </a:extLst>
          </p:cNvPr>
          <p:cNvSpPr/>
          <p:nvPr/>
        </p:nvSpPr>
        <p:spPr>
          <a:xfrm>
            <a:off x="8732902" y="1972568"/>
            <a:ext cx="879676" cy="373245"/>
          </a:xfrm>
          <a:prstGeom prst="ellipse">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71C933D8-9AF7-AD03-C420-70BB3B8FC928}"/>
              </a:ext>
            </a:extLst>
          </p:cNvPr>
          <p:cNvSpPr/>
          <p:nvPr/>
        </p:nvSpPr>
        <p:spPr>
          <a:xfrm>
            <a:off x="9383977" y="3687433"/>
            <a:ext cx="662847" cy="861418"/>
          </a:xfrm>
          <a:prstGeom prst="ellipse">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CC8D729B-A0C5-14A3-1053-A592BAA23D76}"/>
              </a:ext>
            </a:extLst>
          </p:cNvPr>
          <p:cNvSpPr/>
          <p:nvPr/>
        </p:nvSpPr>
        <p:spPr>
          <a:xfrm>
            <a:off x="8426261" y="5617617"/>
            <a:ext cx="746479" cy="446601"/>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5EB34867-F8B8-51A7-0C2A-8AFE3BA50BCE}"/>
              </a:ext>
            </a:extLst>
          </p:cNvPr>
          <p:cNvSpPr/>
          <p:nvPr/>
        </p:nvSpPr>
        <p:spPr>
          <a:xfrm>
            <a:off x="9383977" y="5652386"/>
            <a:ext cx="662848" cy="785077"/>
          </a:xfrm>
          <a:prstGeom prst="ellipse">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p14="http://schemas.microsoft.com/office/powerpoint/2010/main">
        <mc:Choice Requires="p14">
          <p:contentPart p14:bwMode="auto" r:id="rId6">
            <p14:nvContentPartPr>
              <p14:cNvPr id="23" name="Ink 22">
                <a:extLst>
                  <a:ext uri="{FF2B5EF4-FFF2-40B4-BE49-F238E27FC236}">
                    <a16:creationId xmlns:a16="http://schemas.microsoft.com/office/drawing/2014/main" id="{E11F761D-9FDB-0681-8D71-393C12153101}"/>
                  </a:ext>
                </a:extLst>
              </p14:cNvPr>
              <p14:cNvContentPartPr/>
              <p14:nvPr/>
            </p14:nvContentPartPr>
            <p14:xfrm>
              <a:off x="3605507" y="1849795"/>
              <a:ext cx="2002680" cy="1567440"/>
            </p14:xfrm>
          </p:contentPart>
        </mc:Choice>
        <mc:Fallback xmlns="">
          <p:pic>
            <p:nvPicPr>
              <p:cNvPr id="23" name="Ink 22">
                <a:extLst>
                  <a:ext uri="{FF2B5EF4-FFF2-40B4-BE49-F238E27FC236}">
                    <a16:creationId xmlns:a16="http://schemas.microsoft.com/office/drawing/2014/main" id="{E11F761D-9FDB-0681-8D71-393C12153101}"/>
                  </a:ext>
                </a:extLst>
              </p:cNvPr>
              <p:cNvPicPr/>
              <p:nvPr/>
            </p:nvPicPr>
            <p:blipFill>
              <a:blip r:embed="rId7"/>
              <a:stretch>
                <a:fillRect/>
              </a:stretch>
            </p:blipFill>
            <p:spPr>
              <a:xfrm>
                <a:off x="3587507" y="1831795"/>
                <a:ext cx="2038320" cy="16030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0" name="Ink 29">
                <a:extLst>
                  <a:ext uri="{FF2B5EF4-FFF2-40B4-BE49-F238E27FC236}">
                    <a16:creationId xmlns:a16="http://schemas.microsoft.com/office/drawing/2014/main" id="{97E5EE14-54F7-085A-DF1C-8521322AE1AD}"/>
                  </a:ext>
                </a:extLst>
              </p14:cNvPr>
              <p14:cNvContentPartPr/>
              <p14:nvPr/>
            </p14:nvContentPartPr>
            <p14:xfrm>
              <a:off x="10372466" y="3346690"/>
              <a:ext cx="1529640" cy="481680"/>
            </p14:xfrm>
          </p:contentPart>
        </mc:Choice>
        <mc:Fallback xmlns="">
          <p:pic>
            <p:nvPicPr>
              <p:cNvPr id="30" name="Ink 29">
                <a:extLst>
                  <a:ext uri="{FF2B5EF4-FFF2-40B4-BE49-F238E27FC236}">
                    <a16:creationId xmlns:a16="http://schemas.microsoft.com/office/drawing/2014/main" id="{97E5EE14-54F7-085A-DF1C-8521322AE1AD}"/>
                  </a:ext>
                </a:extLst>
              </p:cNvPr>
              <p:cNvPicPr/>
              <p:nvPr/>
            </p:nvPicPr>
            <p:blipFill>
              <a:blip r:embed="rId9"/>
              <a:stretch>
                <a:fillRect/>
              </a:stretch>
            </p:blipFill>
            <p:spPr>
              <a:xfrm>
                <a:off x="10363466" y="3337690"/>
                <a:ext cx="1547280" cy="499320"/>
              </a:xfrm>
              <a:prstGeom prst="rect">
                <a:avLst/>
              </a:prstGeom>
            </p:spPr>
          </p:pic>
        </mc:Fallback>
      </mc:AlternateContent>
      <p:sp>
        <p:nvSpPr>
          <p:cNvPr id="31" name="TextBox 30">
            <a:extLst>
              <a:ext uri="{FF2B5EF4-FFF2-40B4-BE49-F238E27FC236}">
                <a16:creationId xmlns:a16="http://schemas.microsoft.com/office/drawing/2014/main" id="{2B6B9D27-B6F7-C553-EB5D-8D5960F1DE01}"/>
              </a:ext>
            </a:extLst>
          </p:cNvPr>
          <p:cNvSpPr txBox="1"/>
          <p:nvPr/>
        </p:nvSpPr>
        <p:spPr>
          <a:xfrm rot="5400000">
            <a:off x="10890149" y="2186137"/>
            <a:ext cx="1649401" cy="307777"/>
          </a:xfrm>
          <a:prstGeom prst="rect">
            <a:avLst/>
          </a:prstGeom>
          <a:noFill/>
          <a:ln>
            <a:solidFill>
              <a:schemeClr val="bg1"/>
            </a:solidFill>
          </a:ln>
        </p:spPr>
        <p:txBody>
          <a:bodyPr wrap="square" rtlCol="0">
            <a:spAutoFit/>
          </a:bodyPr>
          <a:lstStyle/>
          <a:p>
            <a:pPr algn="ctr"/>
            <a:r>
              <a:rPr lang="en-US" sz="1400" dirty="0">
                <a:solidFill>
                  <a:schemeClr val="bg1"/>
                </a:solidFill>
                <a:latin typeface="Arial" panose="020B0604020202020204" pitchFamily="34" charset="0"/>
                <a:cs typeface="Arial" panose="020B0604020202020204" pitchFamily="34" charset="0"/>
              </a:rPr>
              <a:t>Photoionization</a:t>
            </a:r>
          </a:p>
        </p:txBody>
      </p:sp>
      <p:cxnSp>
        <p:nvCxnSpPr>
          <p:cNvPr id="33" name="Straight Arrow Connector 32">
            <a:extLst>
              <a:ext uri="{FF2B5EF4-FFF2-40B4-BE49-F238E27FC236}">
                <a16:creationId xmlns:a16="http://schemas.microsoft.com/office/drawing/2014/main" id="{DD371756-D28C-BF38-813C-EB3B0B4A64AA}"/>
              </a:ext>
            </a:extLst>
          </p:cNvPr>
          <p:cNvCxnSpPr>
            <a:cxnSpLocks/>
            <a:stCxn id="31" idx="2"/>
          </p:cNvCxnSpPr>
          <p:nvPr/>
        </p:nvCxnSpPr>
        <p:spPr>
          <a:xfrm flipH="1">
            <a:off x="11137286" y="2340026"/>
            <a:ext cx="423675" cy="1000396"/>
          </a:xfrm>
          <a:prstGeom prst="straightConnector1">
            <a:avLst/>
          </a:prstGeom>
          <a:ln>
            <a:solidFill>
              <a:srgbClr val="FFFC00"/>
            </a:solidFill>
            <a:tailEnd type="triangle"/>
          </a:ln>
        </p:spPr>
        <p:style>
          <a:lnRef idx="3">
            <a:schemeClr val="accent3"/>
          </a:lnRef>
          <a:fillRef idx="0">
            <a:schemeClr val="accent3"/>
          </a:fillRef>
          <a:effectRef idx="2">
            <a:schemeClr val="accent3"/>
          </a:effectRef>
          <a:fontRef idx="minor">
            <a:schemeClr val="tx1"/>
          </a:fontRef>
        </p:style>
      </p:cxnSp>
      <p:cxnSp>
        <p:nvCxnSpPr>
          <p:cNvPr id="35" name="Straight Arrow Connector 34">
            <a:extLst>
              <a:ext uri="{FF2B5EF4-FFF2-40B4-BE49-F238E27FC236}">
                <a16:creationId xmlns:a16="http://schemas.microsoft.com/office/drawing/2014/main" id="{34404150-B9A3-9E77-D2C3-641FD2434D2A}"/>
              </a:ext>
            </a:extLst>
          </p:cNvPr>
          <p:cNvCxnSpPr>
            <a:cxnSpLocks/>
            <a:stCxn id="39" idx="2"/>
          </p:cNvCxnSpPr>
          <p:nvPr/>
        </p:nvCxnSpPr>
        <p:spPr>
          <a:xfrm flipH="1">
            <a:off x="5237885" y="2195041"/>
            <a:ext cx="1554741" cy="333840"/>
          </a:xfrm>
          <a:prstGeom prst="straightConnector1">
            <a:avLst/>
          </a:prstGeom>
          <a:ln>
            <a:solidFill>
              <a:srgbClr val="FFFC00"/>
            </a:solidFill>
            <a:tailEnd type="triangle"/>
          </a:ln>
        </p:spPr>
        <p:style>
          <a:lnRef idx="3">
            <a:schemeClr val="accent3"/>
          </a:lnRef>
          <a:fillRef idx="0">
            <a:schemeClr val="accent3"/>
          </a:fillRef>
          <a:effectRef idx="2">
            <a:schemeClr val="accent3"/>
          </a:effectRef>
          <a:fontRef idx="minor">
            <a:schemeClr val="tx1"/>
          </a:fontRef>
        </p:style>
      </p:cxnSp>
      <p:sp>
        <p:nvSpPr>
          <p:cNvPr id="39" name="TextBox 38">
            <a:extLst>
              <a:ext uri="{FF2B5EF4-FFF2-40B4-BE49-F238E27FC236}">
                <a16:creationId xmlns:a16="http://schemas.microsoft.com/office/drawing/2014/main" id="{4F76F1B0-8F2F-1181-478D-B7436AFFE027}"/>
              </a:ext>
            </a:extLst>
          </p:cNvPr>
          <p:cNvSpPr txBox="1"/>
          <p:nvPr/>
        </p:nvSpPr>
        <p:spPr>
          <a:xfrm rot="5400000">
            <a:off x="6100899" y="2041152"/>
            <a:ext cx="1691230" cy="307777"/>
          </a:xfrm>
          <a:prstGeom prst="rect">
            <a:avLst/>
          </a:prstGeom>
          <a:noFill/>
          <a:ln>
            <a:solidFill>
              <a:schemeClr val="bg1"/>
            </a:solidFill>
          </a:ln>
        </p:spPr>
        <p:txBody>
          <a:bodyPr wrap="square" rtlCol="0">
            <a:spAutoFit/>
          </a:bodyPr>
          <a:lstStyle/>
          <a:p>
            <a:pPr algn="ctr"/>
            <a:r>
              <a:rPr lang="en-US" sz="1400" dirty="0">
                <a:solidFill>
                  <a:schemeClr val="bg1"/>
                </a:solidFill>
                <a:latin typeface="Arial" panose="020B0604020202020204" pitchFamily="34" charset="0"/>
                <a:cs typeface="Arial" panose="020B0604020202020204" pitchFamily="34" charset="0"/>
              </a:rPr>
              <a:t>Photoionization</a:t>
            </a:r>
          </a:p>
        </p:txBody>
      </p:sp>
      <p:sp>
        <p:nvSpPr>
          <p:cNvPr id="43" name="TextBox 42">
            <a:extLst>
              <a:ext uri="{FF2B5EF4-FFF2-40B4-BE49-F238E27FC236}">
                <a16:creationId xmlns:a16="http://schemas.microsoft.com/office/drawing/2014/main" id="{B8D686A1-1AB7-4745-D1FC-A665CFFB5DE1}"/>
              </a:ext>
            </a:extLst>
          </p:cNvPr>
          <p:cNvSpPr txBox="1"/>
          <p:nvPr/>
        </p:nvSpPr>
        <p:spPr>
          <a:xfrm>
            <a:off x="0" y="5639416"/>
            <a:ext cx="6531933"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latin typeface="Helvetica" pitchFamily="2" charset="0"/>
              </a:rPr>
              <a:t>Only ISR signatures of aurora during night hours are considered (ignore photoionization during daytime).</a:t>
            </a:r>
          </a:p>
          <a:p>
            <a:pPr marL="285750" indent="-285750">
              <a:buFont typeface="Arial" panose="020B0604020202020204" pitchFamily="34" charset="0"/>
              <a:buChar char="•"/>
            </a:pPr>
            <a:r>
              <a:rPr lang="en-US" dirty="0">
                <a:solidFill>
                  <a:schemeClr val="bg1"/>
                </a:solidFill>
                <a:latin typeface="Helvetica" pitchFamily="2" charset="0"/>
              </a:rPr>
              <a:t>2 periods of instrument agreement, 1 period of disagreement.</a:t>
            </a:r>
          </a:p>
        </p:txBody>
      </p:sp>
      <p:sp>
        <p:nvSpPr>
          <p:cNvPr id="44" name="Oval 43">
            <a:extLst>
              <a:ext uri="{FF2B5EF4-FFF2-40B4-BE49-F238E27FC236}">
                <a16:creationId xmlns:a16="http://schemas.microsoft.com/office/drawing/2014/main" id="{F2B821EE-318B-699C-39C5-96B5C08771FC}"/>
              </a:ext>
            </a:extLst>
          </p:cNvPr>
          <p:cNvSpPr/>
          <p:nvPr/>
        </p:nvSpPr>
        <p:spPr>
          <a:xfrm>
            <a:off x="2145174" y="3928142"/>
            <a:ext cx="882485" cy="102582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Oval 44">
            <a:extLst>
              <a:ext uri="{FF2B5EF4-FFF2-40B4-BE49-F238E27FC236}">
                <a16:creationId xmlns:a16="http://schemas.microsoft.com/office/drawing/2014/main" id="{698E6DDC-BD5D-872B-0E29-5BDCDEFF4C74}"/>
              </a:ext>
            </a:extLst>
          </p:cNvPr>
          <p:cNvSpPr/>
          <p:nvPr/>
        </p:nvSpPr>
        <p:spPr>
          <a:xfrm>
            <a:off x="3096376" y="3928142"/>
            <a:ext cx="882484" cy="1025822"/>
          </a:xfrm>
          <a:prstGeom prst="ellipse">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Left Brace 2">
            <a:extLst>
              <a:ext uri="{FF2B5EF4-FFF2-40B4-BE49-F238E27FC236}">
                <a16:creationId xmlns:a16="http://schemas.microsoft.com/office/drawing/2014/main" id="{11C185F3-F545-3E7A-0714-75EC40EAC028}"/>
              </a:ext>
            </a:extLst>
          </p:cNvPr>
          <p:cNvSpPr/>
          <p:nvPr/>
        </p:nvSpPr>
        <p:spPr>
          <a:xfrm>
            <a:off x="7089386" y="4004771"/>
            <a:ext cx="457200" cy="457200"/>
          </a:xfrm>
          <a:prstGeom prst="lef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 name="Right Brace 4">
            <a:extLst>
              <a:ext uri="{FF2B5EF4-FFF2-40B4-BE49-F238E27FC236}">
                <a16:creationId xmlns:a16="http://schemas.microsoft.com/office/drawing/2014/main" id="{EED9C08D-87E6-8BF8-D95A-387451A99603}"/>
              </a:ext>
            </a:extLst>
          </p:cNvPr>
          <p:cNvSpPr/>
          <p:nvPr/>
        </p:nvSpPr>
        <p:spPr>
          <a:xfrm>
            <a:off x="8014480" y="3987751"/>
            <a:ext cx="457200" cy="453302"/>
          </a:xfrm>
          <a:prstGeom prst="righ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05B19568-2924-FA84-4F6D-52194823BCC8}"/>
              </a:ext>
            </a:extLst>
          </p:cNvPr>
          <p:cNvCxnSpPr/>
          <p:nvPr/>
        </p:nvCxnSpPr>
        <p:spPr>
          <a:xfrm flipV="1">
            <a:off x="4249151" y="4894269"/>
            <a:ext cx="0" cy="35401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6306C3E-D0B3-5DBF-FD5C-A8A65CB66417}"/>
              </a:ext>
            </a:extLst>
          </p:cNvPr>
          <p:cNvSpPr txBox="1"/>
          <p:nvPr/>
        </p:nvSpPr>
        <p:spPr>
          <a:xfrm>
            <a:off x="3830176" y="5248285"/>
            <a:ext cx="882495" cy="338554"/>
          </a:xfrm>
          <a:prstGeom prst="rect">
            <a:avLst/>
          </a:prstGeom>
          <a:noFill/>
          <a:ln>
            <a:solidFill>
              <a:schemeClr val="tx1"/>
            </a:solidFill>
          </a:ln>
        </p:spPr>
        <p:txBody>
          <a:bodyPr wrap="square" rtlCol="0">
            <a:spAutoFit/>
          </a:bodyPr>
          <a:lstStyle/>
          <a:p>
            <a:pPr algn="ctr"/>
            <a:r>
              <a:rPr lang="en-US" sz="1600" dirty="0">
                <a:latin typeface="Arial" panose="020B0604020202020204" pitchFamily="34" charset="0"/>
                <a:cs typeface="Arial" panose="020B0604020202020204" pitchFamily="34" charset="0"/>
              </a:rPr>
              <a:t>Sunrise</a:t>
            </a:r>
          </a:p>
        </p:txBody>
      </p:sp>
      <p:sp>
        <p:nvSpPr>
          <p:cNvPr id="29" name="Left Brace 28">
            <a:extLst>
              <a:ext uri="{FF2B5EF4-FFF2-40B4-BE49-F238E27FC236}">
                <a16:creationId xmlns:a16="http://schemas.microsoft.com/office/drawing/2014/main" id="{D80CFDF7-DB53-9D47-457A-7826B8C6E1D6}"/>
              </a:ext>
            </a:extLst>
          </p:cNvPr>
          <p:cNvSpPr/>
          <p:nvPr/>
        </p:nvSpPr>
        <p:spPr>
          <a:xfrm>
            <a:off x="628736" y="3642664"/>
            <a:ext cx="457200" cy="914279"/>
          </a:xfrm>
          <a:prstGeom prst="leftBrace">
            <a:avLst/>
          </a:prstGeom>
          <a:ln w="38100">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Right Brace 31">
            <a:extLst>
              <a:ext uri="{FF2B5EF4-FFF2-40B4-BE49-F238E27FC236}">
                <a16:creationId xmlns:a16="http://schemas.microsoft.com/office/drawing/2014/main" id="{04507C71-B7AD-379E-9974-AAAA68BD2448}"/>
              </a:ext>
            </a:extLst>
          </p:cNvPr>
          <p:cNvSpPr/>
          <p:nvPr/>
        </p:nvSpPr>
        <p:spPr>
          <a:xfrm>
            <a:off x="1781802" y="3625778"/>
            <a:ext cx="479675" cy="918432"/>
          </a:xfrm>
          <a:prstGeom prst="rightBrace">
            <a:avLst/>
          </a:prstGeom>
          <a:ln w="38100">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79156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05B"/>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E60620-2C03-76E2-0900-40C5A6EAC952}"/>
              </a:ext>
            </a:extLst>
          </p:cNvPr>
          <p:cNvSpPr txBox="1"/>
          <p:nvPr/>
        </p:nvSpPr>
        <p:spPr>
          <a:xfrm>
            <a:off x="6095999" y="763771"/>
            <a:ext cx="6096000" cy="5078313"/>
          </a:xfrm>
          <a:prstGeom prst="rect">
            <a:avLst/>
          </a:prstGeom>
          <a:noFill/>
        </p:spPr>
        <p:txBody>
          <a:bodyPr wrap="square" rtlCol="0">
            <a:spAutoFit/>
          </a:bodyPr>
          <a:lstStyle/>
          <a:p>
            <a:r>
              <a:rPr lang="en-US" dirty="0">
                <a:solidFill>
                  <a:schemeClr val="bg1"/>
                </a:solidFill>
                <a:latin typeface="Helvetica" pitchFamily="2" charset="0"/>
                <a:cs typeface="Times New Roman" panose="02020603050405020304" pitchFamily="18" charset="0"/>
              </a:rPr>
              <a:t>Of the 216 total hours documented for April 2022:</a:t>
            </a:r>
          </a:p>
          <a:p>
            <a:pPr marL="285750" indent="-285750">
              <a:buFont typeface="Arial" panose="020B0604020202020204" pitchFamily="34" charset="0"/>
              <a:buChar char="•"/>
            </a:pPr>
            <a:r>
              <a:rPr lang="en-US" dirty="0">
                <a:solidFill>
                  <a:schemeClr val="bg1"/>
                </a:solidFill>
                <a:latin typeface="Helvetica" pitchFamily="2" charset="0"/>
                <a:cs typeface="Times New Roman" panose="02020603050405020304" pitchFamily="18" charset="0"/>
              </a:rPr>
              <a:t>182 hours of data showed all instruments in agreement. </a:t>
            </a:r>
          </a:p>
          <a:p>
            <a:pPr marL="285750" indent="-285750">
              <a:lnSpc>
                <a:spcPct val="100000"/>
              </a:lnSpc>
              <a:spcBef>
                <a:spcPts val="0"/>
              </a:spcBef>
              <a:buFont typeface="Arial" panose="020B0604020202020204" pitchFamily="34" charset="0"/>
              <a:buChar char="•"/>
            </a:pPr>
            <a:r>
              <a:rPr lang="en-US" dirty="0">
                <a:solidFill>
                  <a:schemeClr val="bg1"/>
                </a:solidFill>
                <a:latin typeface="Helvetica" pitchFamily="2" charset="0"/>
                <a:cs typeface="Times New Roman" panose="02020603050405020304" pitchFamily="18" charset="0"/>
              </a:rPr>
              <a:t>34 hours of the month (</a:t>
            </a:r>
            <a:r>
              <a:rPr lang="en-US" u="sng" dirty="0">
                <a:solidFill>
                  <a:schemeClr val="bg1"/>
                </a:solidFill>
                <a:latin typeface="Helvetica" pitchFamily="2" charset="0"/>
                <a:cs typeface="Times New Roman" panose="02020603050405020304" pitchFamily="18" charset="0"/>
              </a:rPr>
              <a:t>15.7% of monthly hours</a:t>
            </a:r>
            <a:r>
              <a:rPr lang="en-US" dirty="0">
                <a:solidFill>
                  <a:schemeClr val="bg1"/>
                </a:solidFill>
                <a:latin typeface="Helvetica" pitchFamily="2" charset="0"/>
                <a:cs typeface="Times New Roman" panose="02020603050405020304" pitchFamily="18" charset="0"/>
              </a:rPr>
              <a:t>) indicate instrument disagreement.</a:t>
            </a:r>
          </a:p>
          <a:p>
            <a:endParaRPr lang="en-US" dirty="0">
              <a:solidFill>
                <a:schemeClr val="bg1"/>
              </a:solidFill>
              <a:latin typeface="Helvetica" pitchFamily="2" charset="0"/>
              <a:cs typeface="Times New Roman" panose="02020603050405020304" pitchFamily="18" charset="0"/>
            </a:endParaRPr>
          </a:p>
          <a:p>
            <a:endParaRPr lang="en-US" dirty="0">
              <a:solidFill>
                <a:schemeClr val="bg1"/>
              </a:solidFill>
              <a:latin typeface="Helvetica" pitchFamily="2" charset="0"/>
              <a:cs typeface="Times New Roman" panose="02020603050405020304" pitchFamily="18" charset="0"/>
            </a:endParaRPr>
          </a:p>
          <a:p>
            <a:endParaRPr lang="en-US" dirty="0">
              <a:solidFill>
                <a:schemeClr val="bg1"/>
              </a:solidFill>
              <a:latin typeface="Helvetica" pitchFamily="2" charset="0"/>
              <a:cs typeface="Times New Roman" panose="02020603050405020304" pitchFamily="18" charset="0"/>
            </a:endParaRPr>
          </a:p>
          <a:p>
            <a:endParaRPr lang="en-US" dirty="0">
              <a:solidFill>
                <a:schemeClr val="bg1"/>
              </a:solidFill>
              <a:latin typeface="Helvetica" pitchFamily="2" charset="0"/>
              <a:cs typeface="Times New Roman" panose="02020603050405020304" pitchFamily="18" charset="0"/>
            </a:endParaRPr>
          </a:p>
          <a:p>
            <a:endParaRPr lang="en-US" dirty="0">
              <a:solidFill>
                <a:schemeClr val="bg1"/>
              </a:solidFill>
              <a:latin typeface="Helvetica" pitchFamily="2" charset="0"/>
              <a:cs typeface="Times New Roman" panose="02020603050405020304" pitchFamily="18" charset="0"/>
            </a:endParaRPr>
          </a:p>
          <a:p>
            <a:endParaRPr lang="en-US" dirty="0">
              <a:solidFill>
                <a:schemeClr val="bg1"/>
              </a:solidFill>
              <a:latin typeface="Helvetica" pitchFamily="2" charset="0"/>
              <a:cs typeface="Times New Roman" panose="02020603050405020304" pitchFamily="18" charset="0"/>
            </a:endParaRPr>
          </a:p>
          <a:p>
            <a:endParaRPr lang="en-US" dirty="0">
              <a:solidFill>
                <a:schemeClr val="bg1"/>
              </a:solidFill>
              <a:latin typeface="Helvetica" pitchFamily="2" charset="0"/>
              <a:cs typeface="Times New Roman" panose="02020603050405020304" pitchFamily="18" charset="0"/>
            </a:endParaRPr>
          </a:p>
          <a:p>
            <a:endParaRPr lang="en-US" dirty="0">
              <a:solidFill>
                <a:schemeClr val="bg1"/>
              </a:solidFill>
              <a:latin typeface="Helvetica" pitchFamily="2" charset="0"/>
              <a:cs typeface="Times New Roman" panose="02020603050405020304" pitchFamily="18" charset="0"/>
            </a:endParaRPr>
          </a:p>
          <a:p>
            <a:endParaRPr lang="en-US" dirty="0">
              <a:solidFill>
                <a:schemeClr val="bg1"/>
              </a:solidFill>
              <a:latin typeface="Helvetica" pitchFamily="2" charset="0"/>
              <a:cs typeface="Times New Roman" panose="02020603050405020304" pitchFamily="18" charset="0"/>
            </a:endParaRPr>
          </a:p>
          <a:p>
            <a:endParaRPr lang="en-US" dirty="0">
              <a:solidFill>
                <a:schemeClr val="bg1"/>
              </a:solidFill>
              <a:latin typeface="Helvetica" pitchFamily="2" charset="0"/>
              <a:cs typeface="Times New Roman" panose="02020603050405020304" pitchFamily="18" charset="0"/>
            </a:endParaRPr>
          </a:p>
          <a:p>
            <a:endParaRPr lang="en-US" dirty="0">
              <a:solidFill>
                <a:schemeClr val="bg1"/>
              </a:solidFill>
              <a:latin typeface="Helvetica" pitchFamily="2" charset="0"/>
              <a:cs typeface="Times New Roman" panose="02020603050405020304" pitchFamily="18" charset="0"/>
            </a:endParaRPr>
          </a:p>
          <a:p>
            <a:endParaRPr lang="en-US" dirty="0">
              <a:solidFill>
                <a:schemeClr val="bg1"/>
              </a:solidFill>
              <a:latin typeface="Helvetica" pitchFamily="2" charset="0"/>
              <a:cs typeface="Times New Roman" panose="02020603050405020304" pitchFamily="18" charset="0"/>
            </a:endParaRPr>
          </a:p>
          <a:p>
            <a:endParaRPr lang="en-US" dirty="0">
              <a:solidFill>
                <a:schemeClr val="bg1"/>
              </a:solidFill>
              <a:latin typeface="Helvetica" pitchFamily="2" charset="0"/>
              <a:cs typeface="Times New Roman" panose="02020603050405020304" pitchFamily="18" charset="0"/>
            </a:endParaRPr>
          </a:p>
          <a:p>
            <a:endParaRPr lang="en-US" dirty="0">
              <a:solidFill>
                <a:schemeClr val="bg1"/>
              </a:solidFill>
              <a:latin typeface="Helvetica" pitchFamily="2" charset="0"/>
              <a:cs typeface="Times New Roman" panose="02020603050405020304" pitchFamily="18" charset="0"/>
            </a:endParaRPr>
          </a:p>
        </p:txBody>
      </p:sp>
      <p:sp>
        <p:nvSpPr>
          <p:cNvPr id="2" name="Title 1">
            <a:extLst>
              <a:ext uri="{FF2B5EF4-FFF2-40B4-BE49-F238E27FC236}">
                <a16:creationId xmlns:a16="http://schemas.microsoft.com/office/drawing/2014/main" id="{70CABA86-FE50-0BB7-5418-26EA531D03EB}"/>
              </a:ext>
            </a:extLst>
          </p:cNvPr>
          <p:cNvSpPr>
            <a:spLocks noGrp="1"/>
          </p:cNvSpPr>
          <p:nvPr>
            <p:ph type="title"/>
          </p:nvPr>
        </p:nvSpPr>
        <p:spPr>
          <a:xfrm>
            <a:off x="838200" y="18256"/>
            <a:ext cx="10515600" cy="745673"/>
          </a:xfrm>
        </p:spPr>
        <p:txBody>
          <a:bodyPr>
            <a:normAutofit/>
          </a:bodyPr>
          <a:lstStyle/>
          <a:p>
            <a:pPr algn="ctr"/>
            <a:r>
              <a:rPr lang="en-US" sz="4000" dirty="0">
                <a:solidFill>
                  <a:schemeClr val="bg1"/>
                </a:solidFill>
                <a:latin typeface="Helvetica" pitchFamily="2" charset="0"/>
              </a:rPr>
              <a:t>Conclusions + Future Work </a:t>
            </a:r>
            <a:endParaRPr lang="en-US" sz="4000" i="1" dirty="0">
              <a:solidFill>
                <a:schemeClr val="bg1"/>
              </a:solidFill>
              <a:latin typeface="Helvetica" pitchFamily="2" charset="0"/>
            </a:endParaRPr>
          </a:p>
        </p:txBody>
      </p:sp>
      <p:sp>
        <p:nvSpPr>
          <p:cNvPr id="3" name="Content Placeholder 2">
            <a:extLst>
              <a:ext uri="{FF2B5EF4-FFF2-40B4-BE49-F238E27FC236}">
                <a16:creationId xmlns:a16="http://schemas.microsoft.com/office/drawing/2014/main" id="{9340F1E0-DE8D-1E47-6499-AABEB8AEC6BB}"/>
              </a:ext>
            </a:extLst>
          </p:cNvPr>
          <p:cNvSpPr>
            <a:spLocks noGrp="1"/>
          </p:cNvSpPr>
          <p:nvPr>
            <p:ph sz="half" idx="1"/>
          </p:nvPr>
        </p:nvSpPr>
        <p:spPr>
          <a:xfrm>
            <a:off x="1" y="763929"/>
            <a:ext cx="6096000" cy="5752529"/>
          </a:xfrm>
        </p:spPr>
        <p:txBody>
          <a:bodyPr>
            <a:normAutofit lnSpcReduction="10000"/>
          </a:bodyPr>
          <a:lstStyle/>
          <a:p>
            <a:pPr marL="0" indent="0">
              <a:buNone/>
            </a:pPr>
            <a:r>
              <a:rPr lang="en-US" sz="2400" b="1" dirty="0">
                <a:solidFill>
                  <a:schemeClr val="bg1"/>
                </a:solidFill>
                <a:latin typeface="Helvetica" pitchFamily="2" charset="0"/>
                <a:cs typeface="Times New Roman" panose="02020603050405020304" pitchFamily="18" charset="0"/>
              </a:rPr>
              <a:t>Each aurora occurrence does not coincide with expected uptick in magnetometer activity and/or spike in electron density.</a:t>
            </a:r>
            <a:endParaRPr lang="en-US" sz="2400" dirty="0">
              <a:solidFill>
                <a:schemeClr val="bg1"/>
              </a:solidFill>
              <a:latin typeface="Helvetica" pitchFamily="2" charset="0"/>
              <a:cs typeface="Times New Roman" panose="02020603050405020304" pitchFamily="18" charset="0"/>
            </a:endParaRPr>
          </a:p>
          <a:p>
            <a:endParaRPr lang="en-US" sz="2400" i="1" dirty="0">
              <a:solidFill>
                <a:schemeClr val="bg1"/>
              </a:solidFill>
              <a:latin typeface="Helvetica" pitchFamily="2" charset="0"/>
              <a:cs typeface="Times New Roman" panose="02020603050405020304" pitchFamily="18" charset="0"/>
            </a:endParaRPr>
          </a:p>
          <a:p>
            <a:pPr marL="0" indent="0">
              <a:buNone/>
            </a:pPr>
            <a:r>
              <a:rPr lang="en-US" sz="2400" dirty="0">
                <a:solidFill>
                  <a:schemeClr val="bg1"/>
                </a:solidFill>
                <a:latin typeface="Helvetica" pitchFamily="2" charset="0"/>
                <a:cs typeface="Times New Roman" panose="02020603050405020304" pitchFamily="18" charset="0"/>
              </a:rPr>
              <a:t>Research deepens understanding of aurora and how it may/may not show up on different instruments through the variables of magnetic field activity and high electron density.</a:t>
            </a:r>
          </a:p>
          <a:p>
            <a:pPr marL="0" indent="0">
              <a:buNone/>
            </a:pPr>
            <a:endParaRPr lang="en-US" sz="2400" dirty="0">
              <a:solidFill>
                <a:schemeClr val="bg1"/>
              </a:solidFill>
              <a:latin typeface="Helvetica" pitchFamily="2" charset="0"/>
              <a:cs typeface="Times New Roman" panose="02020603050405020304" pitchFamily="18" charset="0"/>
            </a:endParaRPr>
          </a:p>
          <a:p>
            <a:pPr marL="0" indent="0">
              <a:buNone/>
            </a:pPr>
            <a:r>
              <a:rPr lang="en-US" sz="2400" dirty="0">
                <a:solidFill>
                  <a:schemeClr val="bg1"/>
                </a:solidFill>
                <a:latin typeface="Helvetica" pitchFamily="2" charset="0"/>
                <a:cs typeface="Times New Roman" panose="02020603050405020304" pitchFamily="18" charset="0"/>
              </a:rPr>
              <a:t>Next steps: </a:t>
            </a:r>
          </a:p>
          <a:p>
            <a:r>
              <a:rPr lang="en-US" sz="2400" dirty="0">
                <a:solidFill>
                  <a:schemeClr val="bg1"/>
                </a:solidFill>
                <a:latin typeface="Helvetica" pitchFamily="2" charset="0"/>
                <a:cs typeface="Times New Roman" panose="02020603050405020304" pitchFamily="18" charset="0"/>
              </a:rPr>
              <a:t>Identify disagreements between instruments for more winter seasons.</a:t>
            </a:r>
          </a:p>
          <a:p>
            <a:r>
              <a:rPr lang="en-US" sz="2400" dirty="0">
                <a:solidFill>
                  <a:schemeClr val="bg1"/>
                </a:solidFill>
                <a:latin typeface="Helvetica" pitchFamily="2" charset="0"/>
                <a:cs typeface="Times New Roman" panose="02020603050405020304" pitchFamily="18" charset="0"/>
              </a:rPr>
              <a:t>Utilize Citizen Science volunteer responses for imager video analysis.</a:t>
            </a:r>
          </a:p>
          <a:p>
            <a:endParaRPr lang="en-US" sz="2400" i="1" dirty="0">
              <a:solidFill>
                <a:schemeClr val="bg1"/>
              </a:solidFill>
              <a:latin typeface="Helvetica" pitchFamily="2" charset="0"/>
              <a:cs typeface="Times New Roman" panose="02020603050405020304" pitchFamily="18" charset="0"/>
            </a:endParaRPr>
          </a:p>
          <a:p>
            <a:endParaRPr lang="en-US" sz="2400" i="1" dirty="0">
              <a:solidFill>
                <a:schemeClr val="bg1"/>
              </a:solidFill>
              <a:latin typeface="Helvetica" pitchFamily="2"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339E08D2-8304-FA1E-DB91-3CAB6DAE331C}"/>
              </a:ext>
            </a:extLst>
          </p:cNvPr>
          <p:cNvGraphicFramePr>
            <a:graphicFrameLocks noGrp="1"/>
          </p:cNvGraphicFramePr>
          <p:nvPr>
            <p:extLst>
              <p:ext uri="{D42A27DB-BD31-4B8C-83A1-F6EECF244321}">
                <p14:modId xmlns:p14="http://schemas.microsoft.com/office/powerpoint/2010/main" val="271205642"/>
              </p:ext>
            </p:extLst>
          </p:nvPr>
        </p:nvGraphicFramePr>
        <p:xfrm>
          <a:off x="7249787" y="1918715"/>
          <a:ext cx="3788424" cy="760584"/>
        </p:xfrm>
        <a:graphic>
          <a:graphicData uri="http://schemas.openxmlformats.org/drawingml/2006/table">
            <a:tbl>
              <a:tblPr>
                <a:tableStyleId>{C4B1156A-380E-4F78-BDF5-A606A8083BF9}</a:tableStyleId>
              </a:tblPr>
              <a:tblGrid>
                <a:gridCol w="1705193">
                  <a:extLst>
                    <a:ext uri="{9D8B030D-6E8A-4147-A177-3AD203B41FA5}">
                      <a16:colId xmlns:a16="http://schemas.microsoft.com/office/drawing/2014/main" val="1402640486"/>
                    </a:ext>
                  </a:extLst>
                </a:gridCol>
                <a:gridCol w="1178648">
                  <a:extLst>
                    <a:ext uri="{9D8B030D-6E8A-4147-A177-3AD203B41FA5}">
                      <a16:colId xmlns:a16="http://schemas.microsoft.com/office/drawing/2014/main" val="3986578944"/>
                    </a:ext>
                  </a:extLst>
                </a:gridCol>
                <a:gridCol w="904583">
                  <a:extLst>
                    <a:ext uri="{9D8B030D-6E8A-4147-A177-3AD203B41FA5}">
                      <a16:colId xmlns:a16="http://schemas.microsoft.com/office/drawing/2014/main" val="1148027828"/>
                    </a:ext>
                  </a:extLst>
                </a:gridCol>
              </a:tblGrid>
              <a:tr h="464531">
                <a:tc>
                  <a:txBody>
                    <a:bodyPr/>
                    <a:lstStyle/>
                    <a:p>
                      <a:pPr algn="r" fontAlgn="b">
                        <a:buNone/>
                      </a:pPr>
                      <a:r>
                        <a:rPr lang="en-US" sz="1600" u="none" strike="noStrike" dirty="0">
                          <a:effectLst/>
                          <a:latin typeface="Arial" panose="020B0604020202020204" pitchFamily="34" charset="0"/>
                          <a:cs typeface="Arial" panose="020B0604020202020204" pitchFamily="34" charset="0"/>
                        </a:rPr>
                        <a:t>Month</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solidFill>
                      <a:srgbClr val="DDF4FF"/>
                    </a:solidFill>
                  </a:tcPr>
                </a:tc>
                <a:tc>
                  <a:txBody>
                    <a:bodyPr/>
                    <a:lstStyle/>
                    <a:p>
                      <a:pPr algn="r" fontAlgn="b">
                        <a:buNone/>
                      </a:pPr>
                      <a:r>
                        <a:rPr lang="en-US" sz="1600" u="none" strike="noStrike" dirty="0">
                          <a:effectLst/>
                          <a:latin typeface="Arial" panose="020B0604020202020204" pitchFamily="34" charset="0"/>
                          <a:cs typeface="Arial" panose="020B0604020202020204" pitchFamily="34" charset="0"/>
                        </a:rPr>
                        <a:t>Agree Counts</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solidFill>
                      <a:srgbClr val="DDF4FF"/>
                    </a:solidFill>
                  </a:tcPr>
                </a:tc>
                <a:tc>
                  <a:txBody>
                    <a:bodyPr/>
                    <a:lstStyle/>
                    <a:p>
                      <a:pPr algn="r" fontAlgn="b">
                        <a:buNone/>
                      </a:pPr>
                      <a:r>
                        <a:rPr lang="en-US" sz="1600" u="none" strike="noStrike" dirty="0">
                          <a:effectLst/>
                          <a:latin typeface="Arial" panose="020B0604020202020204" pitchFamily="34" charset="0"/>
                          <a:cs typeface="Arial" panose="020B0604020202020204" pitchFamily="34" charset="0"/>
                        </a:rPr>
                        <a:t>Not Agree Counts</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solidFill>
                      <a:srgbClr val="DDF4FF"/>
                    </a:solidFill>
                  </a:tcPr>
                </a:tc>
                <a:extLst>
                  <a:ext uri="{0D108BD9-81ED-4DB2-BD59-A6C34878D82A}">
                    <a16:rowId xmlns:a16="http://schemas.microsoft.com/office/drawing/2014/main" val="2384262806"/>
                  </a:ext>
                </a:extLst>
              </a:tr>
              <a:tr h="272904">
                <a:tc>
                  <a:txBody>
                    <a:bodyPr/>
                    <a:lstStyle/>
                    <a:p>
                      <a:pPr algn="r" fontAlgn="b">
                        <a:buNone/>
                      </a:pPr>
                      <a:r>
                        <a:rPr lang="en-US" sz="1600" u="none" strike="noStrike" dirty="0">
                          <a:effectLst/>
                          <a:latin typeface="Arial" panose="020B0604020202020204" pitchFamily="34" charset="0"/>
                          <a:cs typeface="Arial" panose="020B0604020202020204" pitchFamily="34" charset="0"/>
                        </a:rPr>
                        <a:t>Apr 2022</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solidFill>
                      <a:srgbClr val="DDF4FF"/>
                    </a:solidFill>
                  </a:tcPr>
                </a:tc>
                <a:tc>
                  <a:txBody>
                    <a:bodyPr/>
                    <a:lstStyle/>
                    <a:p>
                      <a:pPr algn="r" fontAlgn="b">
                        <a:buNone/>
                      </a:pPr>
                      <a:r>
                        <a:rPr lang="en-US" sz="1600" u="none" strike="noStrike">
                          <a:effectLst/>
                          <a:latin typeface="Arial" panose="020B0604020202020204" pitchFamily="34" charset="0"/>
                          <a:cs typeface="Arial" panose="020B0604020202020204" pitchFamily="34" charset="0"/>
                        </a:rPr>
                        <a:t>182</a:t>
                      </a:r>
                      <a:endParaRPr lang="en-US" sz="16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solidFill>
                      <a:srgbClr val="DDF4FF"/>
                    </a:solidFill>
                  </a:tcPr>
                </a:tc>
                <a:tc>
                  <a:txBody>
                    <a:bodyPr/>
                    <a:lstStyle/>
                    <a:p>
                      <a:pPr algn="r" fontAlgn="b">
                        <a:buNone/>
                      </a:pPr>
                      <a:r>
                        <a:rPr lang="en-US" sz="1600" u="none" strike="noStrike" dirty="0">
                          <a:effectLst/>
                          <a:latin typeface="Arial" panose="020B0604020202020204" pitchFamily="34" charset="0"/>
                          <a:cs typeface="Arial" panose="020B0604020202020204" pitchFamily="34" charset="0"/>
                        </a:rPr>
                        <a:t>34</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solidFill>
                      <a:srgbClr val="DDF4FF"/>
                    </a:solidFill>
                  </a:tcPr>
                </a:tc>
                <a:extLst>
                  <a:ext uri="{0D108BD9-81ED-4DB2-BD59-A6C34878D82A}">
                    <a16:rowId xmlns:a16="http://schemas.microsoft.com/office/drawing/2014/main" val="1227663685"/>
                  </a:ext>
                </a:extLst>
              </a:tr>
            </a:tbl>
          </a:graphicData>
        </a:graphic>
      </p:graphicFrame>
      <p:sp>
        <p:nvSpPr>
          <p:cNvPr id="8" name="TextBox 7">
            <a:extLst>
              <a:ext uri="{FF2B5EF4-FFF2-40B4-BE49-F238E27FC236}">
                <a16:creationId xmlns:a16="http://schemas.microsoft.com/office/drawing/2014/main" id="{CB7FF758-A15F-472E-2C6E-DCAFACC56E68}"/>
              </a:ext>
            </a:extLst>
          </p:cNvPr>
          <p:cNvSpPr txBox="1"/>
          <p:nvPr/>
        </p:nvSpPr>
        <p:spPr>
          <a:xfrm>
            <a:off x="6823881" y="5049672"/>
            <a:ext cx="184731" cy="369332"/>
          </a:xfrm>
          <a:prstGeom prst="rect">
            <a:avLst/>
          </a:prstGeom>
          <a:noFill/>
        </p:spPr>
        <p:txBody>
          <a:bodyPr wrap="none" rtlCol="0">
            <a:spAutoFit/>
          </a:bodyPr>
          <a:lstStyle/>
          <a:p>
            <a:endParaRPr lang="en-US" dirty="0"/>
          </a:p>
        </p:txBody>
      </p:sp>
      <p:sp>
        <p:nvSpPr>
          <p:cNvPr id="9" name="TextBox 8">
            <a:extLst>
              <a:ext uri="{FF2B5EF4-FFF2-40B4-BE49-F238E27FC236}">
                <a16:creationId xmlns:a16="http://schemas.microsoft.com/office/drawing/2014/main" id="{595E97E2-E6DA-6A38-3000-0CF059DF2536}"/>
              </a:ext>
            </a:extLst>
          </p:cNvPr>
          <p:cNvSpPr txBox="1"/>
          <p:nvPr/>
        </p:nvSpPr>
        <p:spPr>
          <a:xfrm>
            <a:off x="8325134" y="5472752"/>
            <a:ext cx="184731" cy="369332"/>
          </a:xfrm>
          <a:prstGeom prst="rect">
            <a:avLst/>
          </a:prstGeom>
          <a:noFill/>
        </p:spPr>
        <p:txBody>
          <a:bodyPr wrap="none" rtlCol="0">
            <a:spAutoFit/>
          </a:bodyPr>
          <a:lstStyle/>
          <a:p>
            <a:endParaRPr lang="en-US" dirty="0"/>
          </a:p>
        </p:txBody>
      </p:sp>
      <p:graphicFrame>
        <p:nvGraphicFramePr>
          <p:cNvPr id="4" name="Table 3">
            <a:extLst>
              <a:ext uri="{FF2B5EF4-FFF2-40B4-BE49-F238E27FC236}">
                <a16:creationId xmlns:a16="http://schemas.microsoft.com/office/drawing/2014/main" id="{B86C11D8-70FD-C4AE-FADF-64AF2835BE6F}"/>
              </a:ext>
            </a:extLst>
          </p:cNvPr>
          <p:cNvGraphicFramePr>
            <a:graphicFrameLocks noGrp="1"/>
          </p:cNvGraphicFramePr>
          <p:nvPr>
            <p:extLst>
              <p:ext uri="{D42A27DB-BD31-4B8C-83A1-F6EECF244321}">
                <p14:modId xmlns:p14="http://schemas.microsoft.com/office/powerpoint/2010/main" val="3701547432"/>
              </p:ext>
            </p:extLst>
          </p:nvPr>
        </p:nvGraphicFramePr>
        <p:xfrm>
          <a:off x="6861462" y="2734184"/>
          <a:ext cx="4565074" cy="4105560"/>
        </p:xfrm>
        <a:graphic>
          <a:graphicData uri="http://schemas.openxmlformats.org/drawingml/2006/table">
            <a:tbl>
              <a:tblPr firstRow="1" bandRow="1">
                <a:tableStyleId>{2D5ABB26-0587-4C30-8999-92F81FD0307C}</a:tableStyleId>
              </a:tblPr>
              <a:tblGrid>
                <a:gridCol w="1923620">
                  <a:extLst>
                    <a:ext uri="{9D8B030D-6E8A-4147-A177-3AD203B41FA5}">
                      <a16:colId xmlns:a16="http://schemas.microsoft.com/office/drawing/2014/main" val="657250392"/>
                    </a:ext>
                  </a:extLst>
                </a:gridCol>
                <a:gridCol w="2641454">
                  <a:extLst>
                    <a:ext uri="{9D8B030D-6E8A-4147-A177-3AD203B41FA5}">
                      <a16:colId xmlns:a16="http://schemas.microsoft.com/office/drawing/2014/main" val="2686652534"/>
                    </a:ext>
                  </a:extLst>
                </a:gridCol>
              </a:tblGrid>
              <a:tr h="398895">
                <a:tc>
                  <a:txBody>
                    <a:bodyPr/>
                    <a:lstStyle/>
                    <a:p>
                      <a:pPr algn="ctr"/>
                      <a:r>
                        <a:rPr lang="en-US" b="0" dirty="0">
                          <a:latin typeface="Arial" panose="020B0604020202020204" pitchFamily="34" charset="0"/>
                          <a:ea typeface="Helvetica Neue" panose="02000503000000020004" pitchFamily="2" charset="0"/>
                          <a:cs typeface="Arial" panose="020B0604020202020204" pitchFamily="34" charset="0"/>
                        </a:rPr>
                        <a:t>Month of the 2021-2022 Season</a:t>
                      </a:r>
                      <a:endParaRPr lang="en-US" b="0" i="0" dirty="0">
                        <a:latin typeface="Arial" panose="020B0604020202020204" pitchFamily="34" charset="0"/>
                        <a:ea typeface="Helvetica Neue" panose="02000503000000020004" pitchFamily="2"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4FF"/>
                    </a:solidFill>
                  </a:tcPr>
                </a:tc>
                <a:tc>
                  <a:txBody>
                    <a:bodyPr/>
                    <a:lstStyle/>
                    <a:p>
                      <a:pPr algn="ctr"/>
                      <a:r>
                        <a:rPr lang="en-US" b="0" dirty="0">
                          <a:latin typeface="Arial" panose="020B0604020202020204" pitchFamily="34" charset="0"/>
                          <a:ea typeface="Helvetica Neue" panose="02000503000000020004" pitchFamily="2" charset="0"/>
                          <a:cs typeface="Arial" panose="020B0604020202020204" pitchFamily="34" charset="0"/>
                        </a:rPr>
                        <a:t>Quantify </a:t>
                      </a:r>
                      <a:r>
                        <a:rPr lang="en-US" b="0" u="sng" dirty="0">
                          <a:latin typeface="Arial" panose="020B0604020202020204" pitchFamily="34" charset="0"/>
                          <a:ea typeface="Helvetica Neue" panose="02000503000000020004" pitchFamily="2" charset="0"/>
                          <a:cs typeface="Arial" panose="020B0604020202020204" pitchFamily="34" charset="0"/>
                        </a:rPr>
                        <a:t>disagreements</a:t>
                      </a:r>
                      <a:endParaRPr lang="en-US" b="0" i="0" u="sng" dirty="0">
                        <a:latin typeface="Arial" panose="020B0604020202020204" pitchFamily="34" charset="0"/>
                        <a:ea typeface="Helvetica Neue" panose="02000503000000020004" pitchFamily="2"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4FF"/>
                    </a:solidFill>
                  </a:tcPr>
                </a:tc>
                <a:extLst>
                  <a:ext uri="{0D108BD9-81ED-4DB2-BD59-A6C34878D82A}">
                    <a16:rowId xmlns:a16="http://schemas.microsoft.com/office/drawing/2014/main" val="611153807"/>
                  </a:ext>
                </a:extLst>
              </a:tr>
              <a:tr h="398895">
                <a:tc>
                  <a:txBody>
                    <a:bodyPr/>
                    <a:lstStyle/>
                    <a:p>
                      <a:pPr algn="ctr"/>
                      <a:r>
                        <a:rPr lang="en-US" dirty="0">
                          <a:latin typeface="Arial" panose="020B0604020202020204" pitchFamily="34" charset="0"/>
                          <a:ea typeface="Helvetica Neue" panose="02000503000000020004" pitchFamily="2" charset="0"/>
                          <a:cs typeface="Arial" panose="020B0604020202020204" pitchFamily="34" charset="0"/>
                        </a:rPr>
                        <a:t>September 2021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4FF"/>
                    </a:solidFill>
                  </a:tcPr>
                </a:tc>
                <a:tc>
                  <a:txBody>
                    <a:bodyPr/>
                    <a:lstStyle/>
                    <a:p>
                      <a:pPr algn="ctr"/>
                      <a:r>
                        <a:rPr lang="en-US" dirty="0">
                          <a:latin typeface="Arial" panose="020B0604020202020204" pitchFamily="34" charset="0"/>
                          <a:ea typeface="Helvetica Neue" panose="02000503000000020004" pitchFamily="2" charset="0"/>
                          <a:cs typeface="Arial" panose="020B0604020202020204" pitchFamily="34" charset="0"/>
                        </a:rPr>
                        <a:t>44.4% of monthly 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4FF"/>
                    </a:solidFill>
                  </a:tcPr>
                </a:tc>
                <a:extLst>
                  <a:ext uri="{0D108BD9-81ED-4DB2-BD59-A6C34878D82A}">
                    <a16:rowId xmlns:a16="http://schemas.microsoft.com/office/drawing/2014/main" val="1491209043"/>
                  </a:ext>
                </a:extLst>
              </a:tr>
              <a:tr h="398895">
                <a:tc>
                  <a:txBody>
                    <a:bodyPr/>
                    <a:lstStyle/>
                    <a:p>
                      <a:pPr algn="ctr"/>
                      <a:r>
                        <a:rPr lang="en-US" dirty="0">
                          <a:latin typeface="Arial" panose="020B0604020202020204" pitchFamily="34" charset="0"/>
                          <a:ea typeface="Helvetica Neue" panose="02000503000000020004" pitchFamily="2" charset="0"/>
                          <a:cs typeface="Arial" panose="020B0604020202020204" pitchFamily="34" charset="0"/>
                        </a:rPr>
                        <a:t>October 2021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4FF"/>
                    </a:solidFill>
                  </a:tcPr>
                </a:tc>
                <a:tc>
                  <a:txBody>
                    <a:bodyPr/>
                    <a:lstStyle/>
                    <a:p>
                      <a:pPr algn="ctr"/>
                      <a:r>
                        <a:rPr lang="en-US" dirty="0">
                          <a:latin typeface="Arial" panose="020B0604020202020204" pitchFamily="34" charset="0"/>
                          <a:ea typeface="Helvetica Neue" panose="02000503000000020004" pitchFamily="2" charset="0"/>
                          <a:cs typeface="Arial" panose="020B0604020202020204" pitchFamily="34" charset="0"/>
                        </a:rPr>
                        <a:t>72.2% of monthly 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4FF"/>
                    </a:solidFill>
                  </a:tcPr>
                </a:tc>
                <a:extLst>
                  <a:ext uri="{0D108BD9-81ED-4DB2-BD59-A6C34878D82A}">
                    <a16:rowId xmlns:a16="http://schemas.microsoft.com/office/drawing/2014/main" val="1946314773"/>
                  </a:ext>
                </a:extLst>
              </a:tr>
              <a:tr h="398895">
                <a:tc>
                  <a:txBody>
                    <a:bodyPr/>
                    <a:lstStyle/>
                    <a:p>
                      <a:pPr algn="ctr"/>
                      <a:r>
                        <a:rPr lang="en-US" dirty="0">
                          <a:latin typeface="Arial" panose="020B0604020202020204" pitchFamily="34" charset="0"/>
                          <a:ea typeface="Helvetica Neue" panose="02000503000000020004" pitchFamily="2" charset="0"/>
                          <a:cs typeface="Arial" panose="020B0604020202020204" pitchFamily="34" charset="0"/>
                        </a:rPr>
                        <a:t>November 2021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4FF"/>
                    </a:solidFill>
                  </a:tcPr>
                </a:tc>
                <a:tc>
                  <a:txBody>
                    <a:bodyPr/>
                    <a:lstStyle/>
                    <a:p>
                      <a:pPr algn="ctr"/>
                      <a:r>
                        <a:rPr lang="en-US" dirty="0">
                          <a:latin typeface="Arial" panose="020B0604020202020204" pitchFamily="34" charset="0"/>
                          <a:ea typeface="Helvetica Neue" panose="02000503000000020004" pitchFamily="2" charset="0"/>
                          <a:cs typeface="Arial" panose="020B0604020202020204" pitchFamily="34" charset="0"/>
                        </a:rPr>
                        <a:t>26.7% of monthly 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4FF"/>
                    </a:solidFill>
                  </a:tcPr>
                </a:tc>
                <a:extLst>
                  <a:ext uri="{0D108BD9-81ED-4DB2-BD59-A6C34878D82A}">
                    <a16:rowId xmlns:a16="http://schemas.microsoft.com/office/drawing/2014/main" val="1330516683"/>
                  </a:ext>
                </a:extLst>
              </a:tr>
              <a:tr h="398895">
                <a:tc>
                  <a:txBody>
                    <a:bodyPr/>
                    <a:lstStyle/>
                    <a:p>
                      <a:pPr algn="ctr"/>
                      <a:r>
                        <a:rPr lang="en-US" dirty="0">
                          <a:latin typeface="Arial" panose="020B0604020202020204" pitchFamily="34" charset="0"/>
                          <a:ea typeface="Helvetica Neue" panose="02000503000000020004" pitchFamily="2" charset="0"/>
                          <a:cs typeface="Arial" panose="020B0604020202020204" pitchFamily="34" charset="0"/>
                        </a:rPr>
                        <a:t>December 2021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4FF"/>
                    </a:solidFill>
                  </a:tcPr>
                </a:tc>
                <a:tc>
                  <a:txBody>
                    <a:bodyPr/>
                    <a:lstStyle/>
                    <a:p>
                      <a:pPr algn="ctr"/>
                      <a:r>
                        <a:rPr lang="en-US" dirty="0">
                          <a:latin typeface="Arial" panose="020B0604020202020204" pitchFamily="34" charset="0"/>
                          <a:ea typeface="Helvetica Neue" panose="02000503000000020004" pitchFamily="2" charset="0"/>
                          <a:cs typeface="Arial" panose="020B0604020202020204" pitchFamily="34" charset="0"/>
                        </a:rPr>
                        <a:t>27.8% of monthly 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4FF"/>
                    </a:solidFill>
                  </a:tcPr>
                </a:tc>
                <a:extLst>
                  <a:ext uri="{0D108BD9-81ED-4DB2-BD59-A6C34878D82A}">
                    <a16:rowId xmlns:a16="http://schemas.microsoft.com/office/drawing/2014/main" val="3174629008"/>
                  </a:ext>
                </a:extLst>
              </a:tr>
              <a:tr h="398895">
                <a:tc>
                  <a:txBody>
                    <a:bodyPr/>
                    <a:lstStyle/>
                    <a:p>
                      <a:pPr algn="ctr"/>
                      <a:r>
                        <a:rPr lang="en-US" dirty="0">
                          <a:latin typeface="Arial" panose="020B0604020202020204" pitchFamily="34" charset="0"/>
                          <a:ea typeface="Helvetica Neue" panose="02000503000000020004" pitchFamily="2" charset="0"/>
                          <a:cs typeface="Arial" panose="020B0604020202020204" pitchFamily="34" charset="0"/>
                        </a:rPr>
                        <a:t>January 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4FF"/>
                    </a:solidFill>
                  </a:tcPr>
                </a:tc>
                <a:tc>
                  <a:txBody>
                    <a:bodyPr/>
                    <a:lstStyle/>
                    <a:p>
                      <a:pPr algn="ctr"/>
                      <a:r>
                        <a:rPr lang="en-US" dirty="0">
                          <a:latin typeface="Arial" panose="020B0604020202020204" pitchFamily="34" charset="0"/>
                          <a:ea typeface="Helvetica Neue" panose="02000503000000020004" pitchFamily="2" charset="0"/>
                          <a:cs typeface="Arial" panose="020B0604020202020204" pitchFamily="34" charset="0"/>
                        </a:rPr>
                        <a:t>1.1% of monthly 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4FF"/>
                    </a:solidFill>
                  </a:tcPr>
                </a:tc>
                <a:extLst>
                  <a:ext uri="{0D108BD9-81ED-4DB2-BD59-A6C34878D82A}">
                    <a16:rowId xmlns:a16="http://schemas.microsoft.com/office/drawing/2014/main" val="3376021250"/>
                  </a:ext>
                </a:extLst>
              </a:tr>
              <a:tr h="398895">
                <a:tc>
                  <a:txBody>
                    <a:bodyPr/>
                    <a:lstStyle/>
                    <a:p>
                      <a:pPr algn="ctr"/>
                      <a:r>
                        <a:rPr lang="en-US" dirty="0">
                          <a:latin typeface="Arial" panose="020B0604020202020204" pitchFamily="34" charset="0"/>
                          <a:ea typeface="Helvetica Neue" panose="02000503000000020004" pitchFamily="2" charset="0"/>
                          <a:cs typeface="Arial" panose="020B0604020202020204" pitchFamily="34" charset="0"/>
                        </a:rPr>
                        <a:t>February 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4FF"/>
                    </a:solidFill>
                  </a:tcPr>
                </a:tc>
                <a:tc>
                  <a:txBody>
                    <a:bodyPr/>
                    <a:lstStyle/>
                    <a:p>
                      <a:pPr algn="ctr"/>
                      <a:r>
                        <a:rPr lang="en-US" dirty="0">
                          <a:latin typeface="Arial" panose="020B0604020202020204" pitchFamily="34" charset="0"/>
                          <a:ea typeface="Helvetica Neue" panose="02000503000000020004" pitchFamily="2" charset="0"/>
                          <a:cs typeface="Arial" panose="020B0604020202020204" pitchFamily="34" charset="0"/>
                        </a:rPr>
                        <a:t>50% of monthly 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4FF"/>
                    </a:solidFill>
                  </a:tcPr>
                </a:tc>
                <a:extLst>
                  <a:ext uri="{0D108BD9-81ED-4DB2-BD59-A6C34878D82A}">
                    <a16:rowId xmlns:a16="http://schemas.microsoft.com/office/drawing/2014/main" val="732309306"/>
                  </a:ext>
                </a:extLst>
              </a:tr>
              <a:tr h="398895">
                <a:tc>
                  <a:txBody>
                    <a:bodyPr/>
                    <a:lstStyle/>
                    <a:p>
                      <a:pPr algn="ctr"/>
                      <a:r>
                        <a:rPr lang="en-US" dirty="0">
                          <a:latin typeface="Arial" panose="020B0604020202020204" pitchFamily="34" charset="0"/>
                          <a:ea typeface="Helvetica Neue" panose="02000503000000020004" pitchFamily="2" charset="0"/>
                          <a:cs typeface="Arial" panose="020B0604020202020204" pitchFamily="34" charset="0"/>
                        </a:rPr>
                        <a:t>March 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4FF"/>
                    </a:solidFill>
                  </a:tcPr>
                </a:tc>
                <a:tc>
                  <a:txBody>
                    <a:bodyPr/>
                    <a:lstStyle/>
                    <a:p>
                      <a:pPr algn="ctr"/>
                      <a:r>
                        <a:rPr lang="en-US" dirty="0">
                          <a:latin typeface="Arial" panose="020B0604020202020204" pitchFamily="34" charset="0"/>
                          <a:ea typeface="Helvetica Neue" panose="02000503000000020004" pitchFamily="2" charset="0"/>
                          <a:cs typeface="Arial" panose="020B0604020202020204" pitchFamily="34" charset="0"/>
                        </a:rPr>
                        <a:t>30.6% of monthly 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4FF"/>
                    </a:solidFill>
                  </a:tcPr>
                </a:tc>
                <a:extLst>
                  <a:ext uri="{0D108BD9-81ED-4DB2-BD59-A6C34878D82A}">
                    <a16:rowId xmlns:a16="http://schemas.microsoft.com/office/drawing/2014/main" val="1347686999"/>
                  </a:ext>
                </a:extLst>
              </a:tr>
              <a:tr h="398895">
                <a:tc>
                  <a:txBody>
                    <a:bodyPr/>
                    <a:lstStyle/>
                    <a:p>
                      <a:pPr algn="ctr"/>
                      <a:r>
                        <a:rPr lang="en-US" dirty="0">
                          <a:latin typeface="Arial" panose="020B0604020202020204" pitchFamily="34" charset="0"/>
                          <a:ea typeface="Helvetica Neue" panose="02000503000000020004" pitchFamily="2" charset="0"/>
                          <a:cs typeface="Arial" panose="020B0604020202020204" pitchFamily="34" charset="0"/>
                        </a:rPr>
                        <a:t>April 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4FF"/>
                    </a:solidFill>
                  </a:tcPr>
                </a:tc>
                <a:tc>
                  <a:txBody>
                    <a:bodyPr/>
                    <a:lstStyle/>
                    <a:p>
                      <a:pPr algn="ctr"/>
                      <a:r>
                        <a:rPr lang="en-US" dirty="0">
                          <a:latin typeface="Arial" panose="020B0604020202020204" pitchFamily="34" charset="0"/>
                          <a:ea typeface="Helvetica Neue" panose="02000503000000020004" pitchFamily="2" charset="0"/>
                          <a:cs typeface="Arial" panose="020B0604020202020204" pitchFamily="34" charset="0"/>
                        </a:rPr>
                        <a:t>15.7% of monthly 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4FF"/>
                    </a:solidFill>
                  </a:tcPr>
                </a:tc>
                <a:extLst>
                  <a:ext uri="{0D108BD9-81ED-4DB2-BD59-A6C34878D82A}">
                    <a16:rowId xmlns:a16="http://schemas.microsoft.com/office/drawing/2014/main" val="468521040"/>
                  </a:ext>
                </a:extLst>
              </a:tr>
            </a:tbl>
          </a:graphicData>
        </a:graphic>
      </p:graphicFrame>
    </p:spTree>
    <p:extLst>
      <p:ext uri="{BB962C8B-B14F-4D97-AF65-F5344CB8AC3E}">
        <p14:creationId xmlns:p14="http://schemas.microsoft.com/office/powerpoint/2010/main" val="4145154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05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6FAC0-C5BD-34DD-A79B-2E6436AD41E4}"/>
              </a:ext>
            </a:extLst>
          </p:cNvPr>
          <p:cNvSpPr>
            <a:spLocks noGrp="1"/>
          </p:cNvSpPr>
          <p:nvPr>
            <p:ph type="title"/>
          </p:nvPr>
        </p:nvSpPr>
        <p:spPr>
          <a:xfrm>
            <a:off x="6096000" y="18761"/>
            <a:ext cx="6096000" cy="854075"/>
          </a:xfrm>
        </p:spPr>
        <p:txBody>
          <a:bodyPr>
            <a:normAutofit/>
          </a:bodyPr>
          <a:lstStyle/>
          <a:p>
            <a:pPr algn="ctr"/>
            <a:r>
              <a:rPr lang="en-US" sz="4000" dirty="0">
                <a:solidFill>
                  <a:schemeClr val="bg1"/>
                </a:solidFill>
                <a:latin typeface="Helvetica" pitchFamily="2" charset="0"/>
              </a:rPr>
              <a:t>References</a:t>
            </a:r>
          </a:p>
        </p:txBody>
      </p:sp>
      <p:sp>
        <p:nvSpPr>
          <p:cNvPr id="3" name="Content Placeholder 2">
            <a:extLst>
              <a:ext uri="{FF2B5EF4-FFF2-40B4-BE49-F238E27FC236}">
                <a16:creationId xmlns:a16="http://schemas.microsoft.com/office/drawing/2014/main" id="{B95394EF-20C8-D75D-A0C4-587BE8ED1569}"/>
              </a:ext>
            </a:extLst>
          </p:cNvPr>
          <p:cNvSpPr>
            <a:spLocks noGrp="1"/>
          </p:cNvSpPr>
          <p:nvPr>
            <p:ph idx="1"/>
          </p:nvPr>
        </p:nvSpPr>
        <p:spPr>
          <a:xfrm>
            <a:off x="6731000" y="872835"/>
            <a:ext cx="5461000" cy="5966403"/>
          </a:xfrm>
        </p:spPr>
        <p:txBody>
          <a:bodyPr>
            <a:noAutofit/>
          </a:bodyPr>
          <a:lstStyle/>
          <a:p>
            <a:pPr marL="457200" indent="-457200">
              <a:buFont typeface="+mj-lt"/>
              <a:buAutoNum type="arabicPeriod"/>
            </a:pPr>
            <a:r>
              <a:rPr lang="en-US" sz="2400" dirty="0">
                <a:solidFill>
                  <a:schemeClr val="bg1"/>
                </a:solidFill>
                <a:latin typeface="Helvetica" pitchFamily="2" charset="0"/>
                <a:cs typeface="Times New Roman" panose="02020603050405020304" pitchFamily="18" charset="0"/>
              </a:rPr>
              <a:t>Karasinski, T. M., Bossert, K., Berkheimer, J., Norrell, J. M., Phillips, S. R., Muñoz, K., &amp; </a:t>
            </a:r>
            <a:r>
              <a:rPr lang="en-US" sz="2400" dirty="0" err="1">
                <a:solidFill>
                  <a:schemeClr val="bg1"/>
                </a:solidFill>
                <a:latin typeface="Helvetica" pitchFamily="2" charset="0"/>
                <a:cs typeface="Times New Roman" panose="02020603050405020304" pitchFamily="18" charset="0"/>
              </a:rPr>
              <a:t>Pautet</a:t>
            </a:r>
            <a:r>
              <a:rPr lang="en-US" sz="2400" dirty="0">
                <a:solidFill>
                  <a:schemeClr val="bg1"/>
                </a:solidFill>
                <a:latin typeface="Helvetica" pitchFamily="2" charset="0"/>
                <a:cs typeface="Times New Roman" panose="02020603050405020304" pitchFamily="18" charset="0"/>
              </a:rPr>
              <a:t>, P. D. (2025). Gravity wave zoo: engaging citizen science to analyze atmospheric gravity wave activity over Poker Flat, Alaska</a:t>
            </a:r>
            <a:r>
              <a:rPr lang="en-US" sz="2400" i="1" dirty="0">
                <a:solidFill>
                  <a:schemeClr val="bg1"/>
                </a:solidFill>
                <a:latin typeface="Helvetica" pitchFamily="2" charset="0"/>
                <a:cs typeface="Times New Roman" panose="02020603050405020304" pitchFamily="18" charset="0"/>
              </a:rPr>
              <a:t>. Frontiers in Astronomy and Space Sciences</a:t>
            </a:r>
            <a:r>
              <a:rPr lang="en-US" sz="2400" dirty="0">
                <a:solidFill>
                  <a:schemeClr val="bg1"/>
                </a:solidFill>
                <a:latin typeface="Helvetica" pitchFamily="2" charset="0"/>
                <a:cs typeface="Times New Roman" panose="02020603050405020304" pitchFamily="18" charset="0"/>
              </a:rPr>
              <a:t>, 12, 1657864.</a:t>
            </a:r>
          </a:p>
          <a:p>
            <a:pPr marL="0" indent="0">
              <a:buNone/>
            </a:pPr>
            <a:endParaRPr lang="en-US" sz="2400" dirty="0">
              <a:solidFill>
                <a:schemeClr val="bg1"/>
              </a:solidFill>
              <a:latin typeface="Helvetica" pitchFamily="2" charset="0"/>
              <a:cs typeface="Times New Roman" panose="02020603050405020304" pitchFamily="18" charset="0"/>
            </a:endParaRPr>
          </a:p>
          <a:p>
            <a:pPr marL="0" indent="0">
              <a:buNone/>
            </a:pPr>
            <a:r>
              <a:rPr lang="en-US" sz="2400" dirty="0">
                <a:solidFill>
                  <a:schemeClr val="bg1"/>
                </a:solidFill>
                <a:latin typeface="Helvetica" pitchFamily="2" charset="0"/>
                <a:cs typeface="Times New Roman" panose="02020603050405020304" pitchFamily="18" charset="0"/>
              </a:rPr>
              <a:t>ISR Data PI: Asti Bhatt. </a:t>
            </a:r>
            <a:r>
              <a:rPr lang="en-US" sz="2400" dirty="0">
                <a:solidFill>
                  <a:schemeClr val="bg1"/>
                </a:solidFill>
                <a:latin typeface="Helvetica" pitchFamily="2" charset="0"/>
              </a:rPr>
              <a:t>Rideout W., Cariglia K. CEDAR Madrigal Database URL: https://cedar.openmadrigal.org</a:t>
            </a:r>
          </a:p>
          <a:p>
            <a:pPr marL="0" indent="0">
              <a:buNone/>
            </a:pPr>
            <a:endParaRPr lang="en-US" sz="2400" dirty="0">
              <a:solidFill>
                <a:schemeClr val="bg1"/>
              </a:solidFill>
              <a:latin typeface="Helvetica" pitchFamily="2" charset="0"/>
            </a:endParaRPr>
          </a:p>
          <a:p>
            <a:pPr marL="0" indent="0">
              <a:buNone/>
            </a:pPr>
            <a:r>
              <a:rPr lang="en-US" sz="2400" dirty="0">
                <a:solidFill>
                  <a:schemeClr val="bg1"/>
                </a:solidFill>
                <a:latin typeface="Helvetica" pitchFamily="2" charset="0"/>
                <a:cs typeface="Times New Roman" panose="02020603050405020304" pitchFamily="18" charset="0"/>
              </a:rPr>
              <a:t>SuperMAG Database. https://</a:t>
            </a:r>
            <a:r>
              <a:rPr lang="en-US" sz="2400" dirty="0" err="1">
                <a:solidFill>
                  <a:schemeClr val="bg1"/>
                </a:solidFill>
                <a:latin typeface="Helvetica" pitchFamily="2" charset="0"/>
                <a:cs typeface="Times New Roman" panose="02020603050405020304" pitchFamily="18" charset="0"/>
              </a:rPr>
              <a:t>supermag.jhuapl.edu</a:t>
            </a:r>
            <a:r>
              <a:rPr lang="en-US" sz="2400" dirty="0">
                <a:solidFill>
                  <a:schemeClr val="bg1"/>
                </a:solidFill>
                <a:latin typeface="Helvetica" pitchFamily="2" charset="0"/>
                <a:cs typeface="Times New Roman" panose="02020603050405020304" pitchFamily="18" charset="0"/>
              </a:rPr>
              <a:t>/</a:t>
            </a:r>
          </a:p>
          <a:p>
            <a:pPr marL="0" indent="0">
              <a:buNone/>
            </a:pPr>
            <a:endParaRPr lang="en-US" sz="2400" dirty="0">
              <a:solidFill>
                <a:schemeClr val="bg1"/>
              </a:solidFill>
              <a:latin typeface="Helvetica" pitchFamily="2" charset="0"/>
            </a:endParaRPr>
          </a:p>
          <a:p>
            <a:pPr marL="0" indent="0">
              <a:buNone/>
            </a:pPr>
            <a:br>
              <a:rPr lang="en-US" sz="2400" dirty="0">
                <a:solidFill>
                  <a:schemeClr val="bg1"/>
                </a:solidFill>
                <a:latin typeface="Helvetica" pitchFamily="2" charset="0"/>
              </a:rPr>
            </a:br>
            <a:endParaRPr lang="en-US" sz="2400" dirty="0">
              <a:solidFill>
                <a:schemeClr val="bg1"/>
              </a:solidFill>
              <a:latin typeface="Helvetica" pitchFamily="2" charset="0"/>
              <a:cs typeface="Times New Roman" panose="02020603050405020304" pitchFamily="18" charset="0"/>
            </a:endParaRPr>
          </a:p>
          <a:p>
            <a:pPr marL="457200" indent="-457200">
              <a:buFont typeface="+mj-lt"/>
              <a:buAutoNum type="arabicPeriod"/>
            </a:pPr>
            <a:endParaRPr lang="en-US" sz="2400" dirty="0">
              <a:solidFill>
                <a:schemeClr val="bg1"/>
              </a:solidFill>
              <a:latin typeface="Helvetica" pitchFamily="2" charset="0"/>
            </a:endParaRPr>
          </a:p>
        </p:txBody>
      </p:sp>
      <p:sp>
        <p:nvSpPr>
          <p:cNvPr id="4" name="Title 1">
            <a:extLst>
              <a:ext uri="{FF2B5EF4-FFF2-40B4-BE49-F238E27FC236}">
                <a16:creationId xmlns:a16="http://schemas.microsoft.com/office/drawing/2014/main" id="{4C5864BA-F797-0728-7B9D-C3DEF2065A79}"/>
              </a:ext>
            </a:extLst>
          </p:cNvPr>
          <p:cNvSpPr txBox="1">
            <a:spLocks/>
          </p:cNvSpPr>
          <p:nvPr/>
        </p:nvSpPr>
        <p:spPr>
          <a:xfrm>
            <a:off x="0" y="18761"/>
            <a:ext cx="6096000" cy="854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a:solidFill>
                  <a:schemeClr val="bg1"/>
                </a:solidFill>
                <a:latin typeface="Helvetica" pitchFamily="2" charset="0"/>
              </a:rPr>
              <a:t>Acknowledgements </a:t>
            </a:r>
          </a:p>
        </p:txBody>
      </p:sp>
      <p:sp>
        <p:nvSpPr>
          <p:cNvPr id="5" name="Content Placeholder 2">
            <a:extLst>
              <a:ext uri="{FF2B5EF4-FFF2-40B4-BE49-F238E27FC236}">
                <a16:creationId xmlns:a16="http://schemas.microsoft.com/office/drawing/2014/main" id="{6FF3A988-461E-61A8-AC8B-58244EE441F4}"/>
              </a:ext>
            </a:extLst>
          </p:cNvPr>
          <p:cNvSpPr txBox="1">
            <a:spLocks/>
          </p:cNvSpPr>
          <p:nvPr/>
        </p:nvSpPr>
        <p:spPr>
          <a:xfrm>
            <a:off x="0" y="1011382"/>
            <a:ext cx="6096000" cy="58278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chemeClr val="bg1"/>
                </a:solidFill>
                <a:latin typeface="Helvetica" pitchFamily="2" charset="0"/>
              </a:rPr>
              <a:t>Dr. Katrina Bossert, Tyler Karasinski</a:t>
            </a:r>
          </a:p>
          <a:p>
            <a:r>
              <a:rPr lang="en-US" sz="2400" dirty="0">
                <a:solidFill>
                  <a:schemeClr val="bg1"/>
                </a:solidFill>
                <a:latin typeface="Helvetica" pitchFamily="2" charset="0"/>
              </a:rPr>
              <a:t>Bossert Research Group</a:t>
            </a:r>
          </a:p>
          <a:p>
            <a:r>
              <a:rPr lang="en-US" sz="2400" dirty="0">
                <a:solidFill>
                  <a:schemeClr val="bg1"/>
                </a:solidFill>
                <a:latin typeface="Helvetica" pitchFamily="2" charset="0"/>
              </a:rPr>
              <a:t>Desiree Crawl, Dr. Tom Sharp</a:t>
            </a:r>
          </a:p>
          <a:p>
            <a:r>
              <a:rPr lang="en-US" sz="2400" dirty="0">
                <a:solidFill>
                  <a:schemeClr val="bg1"/>
                </a:solidFill>
                <a:latin typeface="Helvetica" pitchFamily="2" charset="0"/>
              </a:rPr>
              <a:t>Arizona/NASA Space Grant Consortium Staff</a:t>
            </a:r>
          </a:p>
          <a:p>
            <a:r>
              <a:rPr lang="en-US" sz="2400" dirty="0">
                <a:solidFill>
                  <a:schemeClr val="bg1"/>
                </a:solidFill>
                <a:latin typeface="Helvetica" pitchFamily="2" charset="0"/>
              </a:rPr>
              <a:t>School of Earth and Space Exploration</a:t>
            </a:r>
          </a:p>
          <a:p>
            <a:r>
              <a:rPr lang="en-US" sz="2400" dirty="0">
                <a:solidFill>
                  <a:schemeClr val="bg1"/>
                </a:solidFill>
                <a:latin typeface="Helvetica" pitchFamily="2" charset="0"/>
              </a:rPr>
              <a:t>NASA Office of STEM Engagement</a:t>
            </a:r>
          </a:p>
          <a:p>
            <a:pPr marL="0" indent="0">
              <a:buNone/>
            </a:pPr>
            <a:r>
              <a:rPr lang="en-US" sz="1700" i="1" dirty="0">
                <a:solidFill>
                  <a:schemeClr val="bg1"/>
                </a:solidFill>
                <a:latin typeface="Helvetica" pitchFamily="2" charset="0"/>
              </a:rPr>
              <a:t>The material contained in this document is based upon work supported by a National Aeronautics and Space Administration (NASA) cooperative agreement</a:t>
            </a:r>
            <a:r>
              <a:rPr lang="en-US" sz="1700" b="1" i="1" dirty="0">
                <a:solidFill>
                  <a:schemeClr val="bg1"/>
                </a:solidFill>
                <a:latin typeface="Helvetica" pitchFamily="2" charset="0"/>
              </a:rPr>
              <a:t> </a:t>
            </a:r>
            <a:r>
              <a:rPr lang="en-US" sz="1700" i="1" dirty="0">
                <a:solidFill>
                  <a:schemeClr val="bg1"/>
                </a:solidFill>
                <a:latin typeface="Helvetica" pitchFamily="2" charset="0"/>
              </a:rPr>
              <a:t>80NSSC20M0041 or 80NSSC25M7084* (see note below). Any opinions, findings, conclusions or recommendations expressed in this material are those of the author and do not necessarily reflect the views of NASA. This work was supported through a NASA grant awarded to the Arizona/NASA Space Grant Consortium.</a:t>
            </a:r>
          </a:p>
          <a:p>
            <a:pPr marL="0" indent="0">
              <a:buNone/>
            </a:pPr>
            <a:r>
              <a:rPr lang="en-US" sz="1700" b="1" i="1" dirty="0">
                <a:solidFill>
                  <a:schemeClr val="bg1"/>
                </a:solidFill>
                <a:latin typeface="Helvetica" pitchFamily="2" charset="0"/>
              </a:rPr>
              <a:t>*Note</a:t>
            </a:r>
            <a:r>
              <a:rPr lang="en-US" sz="1700" i="1" dirty="0">
                <a:solidFill>
                  <a:schemeClr val="bg1"/>
                </a:solidFill>
                <a:latin typeface="Helvetica" pitchFamily="2" charset="0"/>
              </a:rPr>
              <a:t>: 80NSSC20M0041 is for funding between FY20-25. 80NSSC25M7084 is for funding between FY25-29.</a:t>
            </a:r>
          </a:p>
        </p:txBody>
      </p:sp>
    </p:spTree>
    <p:extLst>
      <p:ext uri="{BB962C8B-B14F-4D97-AF65-F5344CB8AC3E}">
        <p14:creationId xmlns:p14="http://schemas.microsoft.com/office/powerpoint/2010/main" val="29455137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15E158B290FB04C85E3A58298661110" ma:contentTypeVersion="13" ma:contentTypeDescription="Create a new document." ma:contentTypeScope="" ma:versionID="210b815ceb6506e01618af2d17eefaef">
  <xsd:schema xmlns:xsd="http://www.w3.org/2001/XMLSchema" xmlns:xs="http://www.w3.org/2001/XMLSchema" xmlns:p="http://schemas.microsoft.com/office/2006/metadata/properties" xmlns:ns2="18db2308-d939-430a-b691-238a8dea59b6" xmlns:ns3="5b8b13da-f81b-454a-95eb-607e33c0c50f" targetNamespace="http://schemas.microsoft.com/office/2006/metadata/properties" ma:root="true" ma:fieldsID="adfff1f5fea1391eb144090130f045bf" ns2:_="" ns3:_="">
    <xsd:import namespace="18db2308-d939-430a-b691-238a8dea59b6"/>
    <xsd:import namespace="5b8b13da-f81b-454a-95eb-607e33c0c50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db2308-d939-430a-b691-238a8dea59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1dced58-e0b4-42b2-b81d-05092f917ffe"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b8b13da-f81b-454a-95eb-607e33c0c50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3870a5b-0f6f-4a43-975e-bd6ec4c6147b}" ma:internalName="TaxCatchAll" ma:showField="CatchAllData" ma:web="5b8b13da-f81b-454a-95eb-607e33c0c5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8db2308-d939-430a-b691-238a8dea59b6">
      <Terms xmlns="http://schemas.microsoft.com/office/infopath/2007/PartnerControls"/>
    </lcf76f155ced4ddcb4097134ff3c332f>
    <TaxCatchAll xmlns="5b8b13da-f81b-454a-95eb-607e33c0c50f" xsi:nil="true"/>
  </documentManagement>
</p:properties>
</file>

<file path=customXml/itemProps1.xml><?xml version="1.0" encoding="utf-8"?>
<ds:datastoreItem xmlns:ds="http://schemas.openxmlformats.org/officeDocument/2006/customXml" ds:itemID="{A625E985-A102-4650-8430-AE69AB1FBF71}"/>
</file>

<file path=customXml/itemProps2.xml><?xml version="1.0" encoding="utf-8"?>
<ds:datastoreItem xmlns:ds="http://schemas.openxmlformats.org/officeDocument/2006/customXml" ds:itemID="{3DBAC0D2-E642-4594-8402-1039C2D08F6E}"/>
</file>

<file path=customXml/itemProps3.xml><?xml version="1.0" encoding="utf-8"?>
<ds:datastoreItem xmlns:ds="http://schemas.openxmlformats.org/officeDocument/2006/customXml" ds:itemID="{DB4C6D89-D005-4C00-86DC-173B42A52355}"/>
</file>

<file path=docProps/app.xml><?xml version="1.0" encoding="utf-8"?>
<Properties xmlns="http://schemas.openxmlformats.org/officeDocument/2006/extended-properties" xmlns:vt="http://schemas.openxmlformats.org/officeDocument/2006/docPropsVTypes">
  <TotalTime>9074</TotalTime>
  <Words>956</Words>
  <Application>Microsoft Office PowerPoint</Application>
  <PresentationFormat>Widescreen</PresentationFormat>
  <Paragraphs>162</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vt:lpstr>
      <vt:lpstr>Aptos Display</vt:lpstr>
      <vt:lpstr>Arial</vt:lpstr>
      <vt:lpstr>Helvetica</vt:lpstr>
      <vt:lpstr>Helvetica Neue</vt:lpstr>
      <vt:lpstr>Office Theme</vt:lpstr>
      <vt:lpstr>Analyzing Aurora Observed by Instruments at Poker Flat, Alaska to Better Understand Geomagnetic Activity</vt:lpstr>
      <vt:lpstr>PowerPoint Presentation</vt:lpstr>
      <vt:lpstr>Introducing the Mysteries of Aurora</vt:lpstr>
      <vt:lpstr>Methods and Analysis</vt:lpstr>
      <vt:lpstr>Results from 2021-2022 Observing Season</vt:lpstr>
      <vt:lpstr>Case Study: November 15, 2021</vt:lpstr>
      <vt:lpstr>Case Study: February 2, 2022</vt:lpstr>
      <vt:lpstr>Conclusions + Future Work </vt:lpstr>
      <vt:lpstr>References</vt:lpstr>
      <vt:lpstr>Thank you to the audience for your time today.   For any questions and comments: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Harshita Prasad (Student)</dc:creator>
  <cp:lastModifiedBy>Coe, Michelle A - (macoe)</cp:lastModifiedBy>
  <cp:revision>107</cp:revision>
  <dcterms:created xsi:type="dcterms:W3CDTF">2026-03-10T03:34:58Z</dcterms:created>
  <dcterms:modified xsi:type="dcterms:W3CDTF">2026-04-08T22:46:42Z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0x010100815E158B290FB04C85E3A58298661110</vt:lpwstr>
  </property>
</Properties>
</file>